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1ddbabd85ce4949" /><Relationship Type="http://schemas.openxmlformats.org/package/2006/relationships/metadata/core-properties" Target="/package/services/metadata/core-properties/d131b5ca4fd541d1ab022c5ef37fe093.psmdcp" Id="R41e23dc6b4ad4a03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5e6c3376da7041f7"/>
  </p:sldMasterIdLst>
  <p:sldIdLst>
    <p:sldId id="256" r:id="Rcdef9deca5a04a3d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7b901d1b60a14f2f" /><Relationship Type="http://schemas.openxmlformats.org/officeDocument/2006/relationships/viewProps" Target="/ppt/viewProps.xml" Id="R4da848e4f0394b19" /><Relationship Type="http://schemas.openxmlformats.org/officeDocument/2006/relationships/tableStyles" Target="/ppt/tableStyles.xml" Id="Rfd69b8dd93024924" /><Relationship Type="http://schemas.openxmlformats.org/officeDocument/2006/relationships/slideMaster" Target="/ppt/slideMasters/slideMaster.xml" Id="R5e6c3376da7041f7" /><Relationship Type="http://schemas.openxmlformats.org/officeDocument/2006/relationships/theme" Target="/ppt/slideMasters/theme/theme.xml" Id="R87f3f5e437634ac4" /><Relationship Type="http://schemas.openxmlformats.org/officeDocument/2006/relationships/slide" Target="/ppt/slides/slide.xml" Id="Rcdef9deca5a04a3d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e6991991b494fc9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706f42568de4e8d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b6a3ba0c2904685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450c329298844c4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6385e5aa9514da0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63481ef8f8df4149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90b03d66f8248ce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80f08373ca684fb9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63e182151ed4f93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4e494c77e8d491b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4096fe8f08b4d66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ebc1d58bd67749a1" /><Relationship Type="http://schemas.openxmlformats.org/officeDocument/2006/relationships/slideLayout" Target="/ppt/slideLayouts/slideLayout2.xml" Id="R15dc4133cd8e4020" /><Relationship Type="http://schemas.openxmlformats.org/officeDocument/2006/relationships/slideLayout" Target="/ppt/slideLayouts/slideLayout3.xml" Id="Ra95a998b1cc34633" /><Relationship Type="http://schemas.openxmlformats.org/officeDocument/2006/relationships/slideLayout" Target="/ppt/slideLayouts/slideLayout4.xml" Id="R48d0ca036e124289" /><Relationship Type="http://schemas.openxmlformats.org/officeDocument/2006/relationships/slideLayout" Target="/ppt/slideLayouts/slideLayout5.xml" Id="R03db8c4aac4641b7" /><Relationship Type="http://schemas.openxmlformats.org/officeDocument/2006/relationships/slideLayout" Target="/ppt/slideLayouts/slideLayout6.xml" Id="R149ad1d2a0114705" /><Relationship Type="http://schemas.openxmlformats.org/officeDocument/2006/relationships/slideLayout" Target="/ppt/slideLayouts/slideLayout7.xml" Id="Reb0d1622f5284c08" /><Relationship Type="http://schemas.openxmlformats.org/officeDocument/2006/relationships/slideLayout" Target="/ppt/slideLayouts/slideLayout8.xml" Id="Rcdd0a18d8e344865" /><Relationship Type="http://schemas.openxmlformats.org/officeDocument/2006/relationships/slideLayout" Target="/ppt/slideLayouts/slideLayout9.xml" Id="Reaaabd789aea44e9" /><Relationship Type="http://schemas.openxmlformats.org/officeDocument/2006/relationships/slideLayout" Target="/ppt/slideLayouts/slideLayouta.xml" Id="Rc93a369c5c914bc6" /><Relationship Type="http://schemas.openxmlformats.org/officeDocument/2006/relationships/slideLayout" Target="/ppt/slideLayouts/slideLayoutb.xml" Id="R96c3bf0316304ecd" /><Relationship Type="http://schemas.openxmlformats.org/officeDocument/2006/relationships/theme" Target="/ppt/slideMasters/theme/theme.xml" Id="Rd9aff14b00264050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ebc1d58bd67749a1"/>
    <p:sldLayoutId id="2147483650" r:id="R15dc4133cd8e4020"/>
    <p:sldLayoutId id="2147483651" r:id="Ra95a998b1cc34633"/>
    <p:sldLayoutId id="2147483652" r:id="R48d0ca036e124289"/>
    <p:sldLayoutId id="2147483653" r:id="R03db8c4aac4641b7"/>
    <p:sldLayoutId id="2147483654" r:id="R149ad1d2a0114705"/>
    <p:sldLayoutId id="2147483655" r:id="Reb0d1622f5284c08"/>
    <p:sldLayoutId id="2147483656" r:id="Rcdd0a18d8e344865"/>
    <p:sldLayoutId id="2147483657" r:id="Reaaabd789aea44e9"/>
    <p:sldLayoutId id="2147483658" r:id="Rc93a369c5c914bc6"/>
    <p:sldLayoutId id="2147483659" r:id="R96c3bf0316304ecd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0c985d6046bc4af5" /><Relationship Type="http://schemas.openxmlformats.org/officeDocument/2006/relationships/image" Target="/ppt/media/image.bin" Id="Rec1c3ed0d80a46a7" /><Relationship Type="http://schemas.microsoft.com/office/2011/relationships/webextension" Target="/ppt/slides/udata/data.xml" Id="R925144a14d764b12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5715000" cy="50006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925144a14d764b12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ec1c3ed0d80a46a7"/>
              <a:stretch>
                <a:fillRect/>
              </a:stretch>
            </p:blipFill>
            <p:spPr>
              <a:xfrm>
                <a:off x="0" y="0"/>
                <a:ext cx="5715000" cy="50006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ec1c3ed0d80a46a7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310c7a4b-75da-486c-8c5e-82d5df48a072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ec1c3ed0d80a46a7"/>
</we:webextension>
</file>