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c9b9eabf17e4aa2" /><Relationship Type="http://schemas.openxmlformats.org/package/2006/relationships/metadata/core-properties" Target="/package/services/metadata/core-properties/46ac98ac08b94ddebe174a10c1bbb015.psmdcp" Id="R6e0e7253403c418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d373222bf03c42ba"/>
  </p:sldMasterIdLst>
  <p:sldIdLst>
    <p:sldId id="256" r:id="R35feb21c05eb42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ce75adcf6d8847ec" /><Relationship Type="http://schemas.openxmlformats.org/officeDocument/2006/relationships/viewProps" Target="/ppt/viewProps.xml" Id="Ra528b50c528b49e3" /><Relationship Type="http://schemas.openxmlformats.org/officeDocument/2006/relationships/tableStyles" Target="/ppt/tableStyles.xml" Id="R130d60ef91e44317" /><Relationship Type="http://schemas.openxmlformats.org/officeDocument/2006/relationships/slideMaster" Target="/ppt/slideMasters/slideMaster.xml" Id="Rd373222bf03c42ba" /><Relationship Type="http://schemas.openxmlformats.org/officeDocument/2006/relationships/theme" Target="/ppt/slideMasters/theme/theme.xml" Id="R7a55883ed6664a74" /><Relationship Type="http://schemas.openxmlformats.org/officeDocument/2006/relationships/slide" Target="/ppt/slides/slide.xml" Id="R35feb21c05eb426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0a91e0d39c64ed5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0484a047ca1459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c54dbd8c1484479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8d21267a82f49f6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0b6282c9c21424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1dcac661113449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39b455ae5564bf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adaf32091064a9e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7fb5758d5214192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cbf4a8cf2044179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d1399a99a9f49e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3075c08bb1e4eb2" /><Relationship Type="http://schemas.openxmlformats.org/officeDocument/2006/relationships/slideLayout" Target="/ppt/slideLayouts/slideLayout2.xml" Id="R5937e5dad64040fe" /><Relationship Type="http://schemas.openxmlformats.org/officeDocument/2006/relationships/slideLayout" Target="/ppt/slideLayouts/slideLayout3.xml" Id="R70d5238fac824665" /><Relationship Type="http://schemas.openxmlformats.org/officeDocument/2006/relationships/slideLayout" Target="/ppt/slideLayouts/slideLayout4.xml" Id="R655f7de063ca4ca6" /><Relationship Type="http://schemas.openxmlformats.org/officeDocument/2006/relationships/slideLayout" Target="/ppt/slideLayouts/slideLayout5.xml" Id="R024916cceda742d4" /><Relationship Type="http://schemas.openxmlformats.org/officeDocument/2006/relationships/slideLayout" Target="/ppt/slideLayouts/slideLayout6.xml" Id="R560b905b53f6499c" /><Relationship Type="http://schemas.openxmlformats.org/officeDocument/2006/relationships/slideLayout" Target="/ppt/slideLayouts/slideLayout7.xml" Id="Rdac640e902cf491a" /><Relationship Type="http://schemas.openxmlformats.org/officeDocument/2006/relationships/slideLayout" Target="/ppt/slideLayouts/slideLayout8.xml" Id="R5430e97055894703" /><Relationship Type="http://schemas.openxmlformats.org/officeDocument/2006/relationships/slideLayout" Target="/ppt/slideLayouts/slideLayout9.xml" Id="R25d2554d0b044801" /><Relationship Type="http://schemas.openxmlformats.org/officeDocument/2006/relationships/slideLayout" Target="/ppt/slideLayouts/slideLayouta.xml" Id="Rbc1db8f55cfe4b35" /><Relationship Type="http://schemas.openxmlformats.org/officeDocument/2006/relationships/slideLayout" Target="/ppt/slideLayouts/slideLayoutb.xml" Id="R799cce631ed14ae0" /><Relationship Type="http://schemas.openxmlformats.org/officeDocument/2006/relationships/theme" Target="/ppt/slideMasters/theme/theme.xml" Id="R30b0d3a6b5e24181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e3075c08bb1e4eb2"/>
    <p:sldLayoutId id="2147483650" r:id="R5937e5dad64040fe"/>
    <p:sldLayoutId id="2147483651" r:id="R70d5238fac824665"/>
    <p:sldLayoutId id="2147483652" r:id="R655f7de063ca4ca6"/>
    <p:sldLayoutId id="2147483653" r:id="R024916cceda742d4"/>
    <p:sldLayoutId id="2147483654" r:id="R560b905b53f6499c"/>
    <p:sldLayoutId id="2147483655" r:id="Rdac640e902cf491a"/>
    <p:sldLayoutId id="2147483656" r:id="R5430e97055894703"/>
    <p:sldLayoutId id="2147483657" r:id="R25d2554d0b044801"/>
    <p:sldLayoutId id="2147483658" r:id="Rbc1db8f55cfe4b35"/>
    <p:sldLayoutId id="2147483659" r:id="R799cce631ed14ae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0ac51c3deb94708" /><Relationship Type="http://schemas.openxmlformats.org/officeDocument/2006/relationships/image" Target="/ppt/media/image.bin" Id="R8a18e986f5af46df" /><Relationship Type="http://schemas.microsoft.com/office/2011/relationships/webextension" Target="/ppt/slides/udata/data.xml" Id="Rf90b019560694fd9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3810000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f90b019560694fd9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8a18e986f5af46df"/>
              <a:stretch>
                <a:fillRect/>
              </a:stretch>
            </p:blipFill>
            <p:spPr>
              <a:xfrm>
                <a:off x="0" y="0"/>
                <a:ext cx="3810000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8a18e986f5af46df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c71209ba-dc9e-4911-92b7-f5d39c6aa24d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8a18e986f5af46df"/>
</we:webextension>
</file>