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20bb148b0ff4720" /><Relationship Type="http://schemas.openxmlformats.org/package/2006/relationships/metadata/core-properties" Target="/package/services/metadata/core-properties/e6d27999fc2c495fad95f478f9131aa8.psmdcp" Id="Rd5a92231a4af4a6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98059402dffe47ec"/>
  </p:sldMasterIdLst>
  <p:sldIdLst>
    <p:sldId id="256" r:id="R172e66274d37482a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e82d50ecec6b47bb" /><Relationship Type="http://schemas.openxmlformats.org/officeDocument/2006/relationships/viewProps" Target="/ppt/viewProps.xml" Id="Rf05ad9dc5f01419c" /><Relationship Type="http://schemas.openxmlformats.org/officeDocument/2006/relationships/tableStyles" Target="/ppt/tableStyles.xml" Id="R202dfce175524b9c" /><Relationship Type="http://schemas.openxmlformats.org/officeDocument/2006/relationships/slideMaster" Target="/ppt/slideMasters/slideMaster.xml" Id="R98059402dffe47ec" /><Relationship Type="http://schemas.openxmlformats.org/officeDocument/2006/relationships/theme" Target="/ppt/slideMasters/theme/theme.xml" Id="Reb98ec208d6e4ef4" /><Relationship Type="http://schemas.openxmlformats.org/officeDocument/2006/relationships/slide" Target="/ppt/slides/slide.xml" Id="R172e66274d37482a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4d8535d0fdf46e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72c97c541d9444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3d8f306a2734459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663fecb50a4d15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787e9b9ab1f4e1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e1247a6a23149a4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702819c29d45b4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5b67208fe6415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1ee648f209c459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b666c841be541a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856c55a3cfd4f2a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5b48d42effd44b2d" /><Relationship Type="http://schemas.openxmlformats.org/officeDocument/2006/relationships/slideLayout" Target="/ppt/slideLayouts/slideLayout2.xml" Id="Rb7884ff27a6b44fd" /><Relationship Type="http://schemas.openxmlformats.org/officeDocument/2006/relationships/slideLayout" Target="/ppt/slideLayouts/slideLayout3.xml" Id="R0510837e309244ee" /><Relationship Type="http://schemas.openxmlformats.org/officeDocument/2006/relationships/slideLayout" Target="/ppt/slideLayouts/slideLayout4.xml" Id="Rc67e43ef6a1842ac" /><Relationship Type="http://schemas.openxmlformats.org/officeDocument/2006/relationships/slideLayout" Target="/ppt/slideLayouts/slideLayout5.xml" Id="R0dc281fabc334d93" /><Relationship Type="http://schemas.openxmlformats.org/officeDocument/2006/relationships/slideLayout" Target="/ppt/slideLayouts/slideLayout6.xml" Id="R536fd32db0444e7d" /><Relationship Type="http://schemas.openxmlformats.org/officeDocument/2006/relationships/slideLayout" Target="/ppt/slideLayouts/slideLayout7.xml" Id="R8d690ac30eb74c1e" /><Relationship Type="http://schemas.openxmlformats.org/officeDocument/2006/relationships/slideLayout" Target="/ppt/slideLayouts/slideLayout8.xml" Id="Rb50956895f9b4531" /><Relationship Type="http://schemas.openxmlformats.org/officeDocument/2006/relationships/slideLayout" Target="/ppt/slideLayouts/slideLayout9.xml" Id="R6b5ed3a890e54824" /><Relationship Type="http://schemas.openxmlformats.org/officeDocument/2006/relationships/slideLayout" Target="/ppt/slideLayouts/slideLayouta.xml" Id="Rae00385d3590471f" /><Relationship Type="http://schemas.openxmlformats.org/officeDocument/2006/relationships/slideLayout" Target="/ppt/slideLayouts/slideLayoutb.xml" Id="R4b34097ab317400f" /><Relationship Type="http://schemas.openxmlformats.org/officeDocument/2006/relationships/theme" Target="/ppt/slideMasters/theme/theme.xml" Id="Rb3f47e8f869e4b22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5b48d42effd44b2d"/>
    <p:sldLayoutId id="2147483650" r:id="Rb7884ff27a6b44fd"/>
    <p:sldLayoutId id="2147483651" r:id="R0510837e309244ee"/>
    <p:sldLayoutId id="2147483652" r:id="Rc67e43ef6a1842ac"/>
    <p:sldLayoutId id="2147483653" r:id="R0dc281fabc334d93"/>
    <p:sldLayoutId id="2147483654" r:id="R536fd32db0444e7d"/>
    <p:sldLayoutId id="2147483655" r:id="R8d690ac30eb74c1e"/>
    <p:sldLayoutId id="2147483656" r:id="Rb50956895f9b4531"/>
    <p:sldLayoutId id="2147483657" r:id="R6b5ed3a890e54824"/>
    <p:sldLayoutId id="2147483658" r:id="Rae00385d3590471f"/>
    <p:sldLayoutId id="2147483659" r:id="R4b34097ab317400f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8ec683e18324a84" /><Relationship Type="http://schemas.openxmlformats.org/officeDocument/2006/relationships/image" Target="/ppt/media/image.bin" Id="R1e13ba3751cd4439" /><Relationship Type="http://schemas.microsoft.com/office/2011/relationships/webextension" Target="/ppt/slides/udata/data.xml" Id="R82f0d8232f364cba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82f0d8232f364cba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1e13ba3751cd4439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1e13ba3751cd4439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d1020b15-c8de-4b05-b613-4be09e63dea2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1e13ba3751cd4439"/>
</we:webextension>
</file>