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png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f9f82f5b3904f78" /><Relationship Type="http://schemas.openxmlformats.org/package/2006/relationships/metadata/core-properties" Target="/package/services/metadata/core-properties/b676a7eb0d3d4c71a91d4949a92e4399.psmdcp" Id="R4bef6c8e2b904e3c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f600940a0abf421c"/>
  </p:sldMasterIdLst>
  <p:sldIdLst>
    <p:sldId id="256" r:id="Rfcb2de61dcdb40c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4936ef4f6ca04d20" /><Relationship Type="http://schemas.openxmlformats.org/officeDocument/2006/relationships/viewProps" Target="/ppt/viewProps.xml" Id="R07378bcc271a4bc1" /><Relationship Type="http://schemas.openxmlformats.org/officeDocument/2006/relationships/tableStyles" Target="/ppt/tableStyles.xml" Id="R64c6d8fa7384405c" /><Relationship Type="http://schemas.openxmlformats.org/officeDocument/2006/relationships/slideMaster" Target="/ppt/slideMasters/slideMaster.xml" Id="Rf600940a0abf421c" /><Relationship Type="http://schemas.openxmlformats.org/officeDocument/2006/relationships/theme" Target="/ppt/slideMasters/theme/theme.xml" Id="Rce5f79d1da314f1c" /><Relationship Type="http://schemas.openxmlformats.org/officeDocument/2006/relationships/slide" Target="/ppt/slides/slide.xml" Id="Rfcb2de61dcdb40c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a9a015d4ef04e5b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ba73c41921a404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87de6a560514c07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08c5f562eef4279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397b5425cf34d76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ba6065132e1415c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26265b3514f42e6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d8d9e948f734fa3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0ddf4eb5038e40a0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3be3eb319c449f5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45461809ef44697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4b660e2848764c91" /><Relationship Type="http://schemas.openxmlformats.org/officeDocument/2006/relationships/slideLayout" Target="/ppt/slideLayouts/slideLayout2.xml" Id="R2434fea4741449d3" /><Relationship Type="http://schemas.openxmlformats.org/officeDocument/2006/relationships/slideLayout" Target="/ppt/slideLayouts/slideLayout3.xml" Id="R93d336b6b4354e9b" /><Relationship Type="http://schemas.openxmlformats.org/officeDocument/2006/relationships/slideLayout" Target="/ppt/slideLayouts/slideLayout4.xml" Id="R71a3c748cf054de0" /><Relationship Type="http://schemas.openxmlformats.org/officeDocument/2006/relationships/slideLayout" Target="/ppt/slideLayouts/slideLayout5.xml" Id="R8003edd2a5f74cfb" /><Relationship Type="http://schemas.openxmlformats.org/officeDocument/2006/relationships/slideLayout" Target="/ppt/slideLayouts/slideLayout6.xml" Id="Rdd9f76268ec54a61" /><Relationship Type="http://schemas.openxmlformats.org/officeDocument/2006/relationships/slideLayout" Target="/ppt/slideLayouts/slideLayout7.xml" Id="R879acf287b7c45ff" /><Relationship Type="http://schemas.openxmlformats.org/officeDocument/2006/relationships/slideLayout" Target="/ppt/slideLayouts/slideLayout8.xml" Id="Rc510a52e7cb148dd" /><Relationship Type="http://schemas.openxmlformats.org/officeDocument/2006/relationships/slideLayout" Target="/ppt/slideLayouts/slideLayout9.xml" Id="R81ae7f74275448cb" /><Relationship Type="http://schemas.openxmlformats.org/officeDocument/2006/relationships/slideLayout" Target="/ppt/slideLayouts/slideLayouta.xml" Id="Rbfbb884d09954331" /><Relationship Type="http://schemas.openxmlformats.org/officeDocument/2006/relationships/slideLayout" Target="/ppt/slideLayouts/slideLayoutb.xml" Id="Rb6b79e08c4404ec5" /><Relationship Type="http://schemas.openxmlformats.org/officeDocument/2006/relationships/theme" Target="/ppt/slideMasters/theme/theme.xml" Id="R8278d8f363fe4310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4b660e2848764c91"/>
    <p:sldLayoutId id="2147483650" r:id="R2434fea4741449d3"/>
    <p:sldLayoutId id="2147483651" r:id="R93d336b6b4354e9b"/>
    <p:sldLayoutId id="2147483652" r:id="R71a3c748cf054de0"/>
    <p:sldLayoutId id="2147483653" r:id="R8003edd2a5f74cfb"/>
    <p:sldLayoutId id="2147483654" r:id="Rdd9f76268ec54a61"/>
    <p:sldLayoutId id="2147483655" r:id="R879acf287b7c45ff"/>
    <p:sldLayoutId id="2147483656" r:id="Rc510a52e7cb148dd"/>
    <p:sldLayoutId id="2147483657" r:id="R81ae7f74275448cb"/>
    <p:sldLayoutId id="2147483658" r:id="Rbfbb884d09954331"/>
    <p:sldLayoutId id="2147483659" r:id="Rb6b79e08c4404ec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eba9f7aadd2343ba" /><Relationship Type="http://schemas.openxmlformats.org/officeDocument/2006/relationships/image" Target="/ppt/media/image.bin" Id="R1b1f48b35e73447f" /><Relationship Type="http://schemas.microsoft.com/office/2011/relationships/webextension" Target="/ppt/slides/udata/data.xml" Id="Rc80424d283634e73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5715000" cy="50006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c80424d283634e73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1b1f48b35e73447f"/>
              <a:stretch>
                <a:fillRect/>
              </a:stretch>
            </p:blipFill>
            <p:spPr>
              <a:xfrm>
                <a:off x="0" y="0"/>
                <a:ext cx="5715000" cy="50006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1b1f48b35e73447f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152d2005-37a4-4bf9-853c-545ed2953f81}">
  <we:reference id="695691ef-8f6e-4dc4-b6b9-c5a5f44499f7" version="1.0.0.0" store="developer" storeType="Registry"/>
  <we:alternateReferences/>
  <we:properties/>
  <we:bindings/>
  <we:snapshot xmlns:r="http://schemas.openxmlformats.org/officeDocument/2006/relationships" r:embed="R1b1f48b35e73447f"/>
</we:webextension>
</file>