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c495feede084085" /><Relationship Type="http://schemas.openxmlformats.org/package/2006/relationships/metadata/core-properties" Target="/package/services/metadata/core-properties/31512e3e95af4cda9709e4ea019c6aaa.psmdcp" Id="R26c7eeb7e109469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09e310e414dc46bd"/>
  </p:sldMasterIdLst>
  <p:sldIdLst>
    <p:sldId id="256" r:id="Rf09d43cf83d248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9c8939ab415b4ae0" /><Relationship Type="http://schemas.openxmlformats.org/officeDocument/2006/relationships/viewProps" Target="/ppt/viewProps.xml" Id="R246024c1a6014765" /><Relationship Type="http://schemas.openxmlformats.org/officeDocument/2006/relationships/tableStyles" Target="/ppt/tableStyles.xml" Id="R7b9a7a6c5a114146" /><Relationship Type="http://schemas.openxmlformats.org/officeDocument/2006/relationships/slideMaster" Target="/ppt/slideMasters/slideMaster.xml" Id="R09e310e414dc46bd" /><Relationship Type="http://schemas.openxmlformats.org/officeDocument/2006/relationships/theme" Target="/ppt/slideMasters/theme/theme.xml" Id="R7eea77fcd0514c68" /><Relationship Type="http://schemas.openxmlformats.org/officeDocument/2006/relationships/slide" Target="/ppt/slides/slide.xml" Id="Rf09d43cf83d248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ef4767f44f743c3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686c8084fb54e64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11b41b04ae84be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e621b87ef884884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14f965e21084697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b0cb2be3c0e45b6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dcdf508e3ad43bd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43478fcefb74f5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6b6b83483924bdd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10a2c4bfd63430a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b40041da9974551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0e44b7eedab4103" /><Relationship Type="http://schemas.openxmlformats.org/officeDocument/2006/relationships/slideLayout" Target="/ppt/slideLayouts/slideLayout2.xml" Id="R96b7ab38a02f480a" /><Relationship Type="http://schemas.openxmlformats.org/officeDocument/2006/relationships/slideLayout" Target="/ppt/slideLayouts/slideLayout3.xml" Id="Rb9228ca8e5a2491c" /><Relationship Type="http://schemas.openxmlformats.org/officeDocument/2006/relationships/slideLayout" Target="/ppt/slideLayouts/slideLayout4.xml" Id="Ra7f99e473ac24166" /><Relationship Type="http://schemas.openxmlformats.org/officeDocument/2006/relationships/slideLayout" Target="/ppt/slideLayouts/slideLayout5.xml" Id="R01f335ad4c51444b" /><Relationship Type="http://schemas.openxmlformats.org/officeDocument/2006/relationships/slideLayout" Target="/ppt/slideLayouts/slideLayout6.xml" Id="R420a57a1ed9a44dd" /><Relationship Type="http://schemas.openxmlformats.org/officeDocument/2006/relationships/slideLayout" Target="/ppt/slideLayouts/slideLayout7.xml" Id="R4557879f422a4576" /><Relationship Type="http://schemas.openxmlformats.org/officeDocument/2006/relationships/slideLayout" Target="/ppt/slideLayouts/slideLayout8.xml" Id="R547535dd0bb344fd" /><Relationship Type="http://schemas.openxmlformats.org/officeDocument/2006/relationships/slideLayout" Target="/ppt/slideLayouts/slideLayout9.xml" Id="R1e0bb99c80a14a02" /><Relationship Type="http://schemas.openxmlformats.org/officeDocument/2006/relationships/slideLayout" Target="/ppt/slideLayouts/slideLayouta.xml" Id="R7f679dba29194af2" /><Relationship Type="http://schemas.openxmlformats.org/officeDocument/2006/relationships/slideLayout" Target="/ppt/slideLayouts/slideLayoutb.xml" Id="R910ab7d8ab2e4033" /><Relationship Type="http://schemas.openxmlformats.org/officeDocument/2006/relationships/theme" Target="/ppt/slideMasters/theme/theme.xml" Id="R872a2c30f2f54c58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00e44b7eedab4103"/>
    <p:sldLayoutId id="2147483650" r:id="R96b7ab38a02f480a"/>
    <p:sldLayoutId id="2147483651" r:id="Rb9228ca8e5a2491c"/>
    <p:sldLayoutId id="2147483652" r:id="Ra7f99e473ac24166"/>
    <p:sldLayoutId id="2147483653" r:id="R01f335ad4c51444b"/>
    <p:sldLayoutId id="2147483654" r:id="R420a57a1ed9a44dd"/>
    <p:sldLayoutId id="2147483655" r:id="R4557879f422a4576"/>
    <p:sldLayoutId id="2147483656" r:id="R547535dd0bb344fd"/>
    <p:sldLayoutId id="2147483657" r:id="R1e0bb99c80a14a02"/>
    <p:sldLayoutId id="2147483658" r:id="R7f679dba29194af2"/>
    <p:sldLayoutId id="2147483659" r:id="R910ab7d8ab2e40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1e0bbcf050554bfc" /><Relationship Type="http://schemas.openxmlformats.org/officeDocument/2006/relationships/image" Target="/ppt/media/image.bin" Id="R99d2e14e441b44ba" /><Relationship Type="http://schemas.microsoft.com/office/2011/relationships/webextension" Target="/ppt/slides/udata/data.xml" Id="R97dcb41b46e84c54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97dcb41b46e84c54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99d2e14e441b44ba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99d2e14e441b44ba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b6a4104b-d20c-42f4-92a4-500b9531a3b1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99d2e14e441b44ba"/>
</we:webextension>
</file>