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48f91a60a874f07" /><Relationship Type="http://schemas.openxmlformats.org/package/2006/relationships/metadata/core-properties" Target="/package/services/metadata/core-properties/f73d47de3f124752b4d9173095ec5df8.psmdcp" Id="R76dc8bb00d5e476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9f9e70ed4b3c43be"/>
  </p:sldMasterIdLst>
  <p:sldIdLst>
    <p:sldId id="256" r:id="R57b11059372441bf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4c8906f6f284211" /><Relationship Type="http://schemas.openxmlformats.org/officeDocument/2006/relationships/viewProps" Target="/ppt/viewProps.xml" Id="Rb0eeb9793a9d4ab0" /><Relationship Type="http://schemas.openxmlformats.org/officeDocument/2006/relationships/tableStyles" Target="/ppt/tableStyles.xml" Id="R427dfa97028148bd" /><Relationship Type="http://schemas.openxmlformats.org/officeDocument/2006/relationships/slideMaster" Target="/ppt/slideMasters/slideMaster.xml" Id="R9f9e70ed4b3c43be" /><Relationship Type="http://schemas.openxmlformats.org/officeDocument/2006/relationships/theme" Target="/ppt/slideMasters/theme/theme.xml" Id="Re7c21c965a9b4405" /><Relationship Type="http://schemas.openxmlformats.org/officeDocument/2006/relationships/slide" Target="/ppt/slides/slide.xml" Id="R57b11059372441b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dc416c9784540b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70f2f8cc27457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942c6b79acf4f7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3972080229e477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fc2330b3ab746c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c898275e99f4a6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12fd7addd834b49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be09d071ffc462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25b65514494c5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340894ec772442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b80378ea68d4fdd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93af81770e642cb" /><Relationship Type="http://schemas.openxmlformats.org/officeDocument/2006/relationships/slideLayout" Target="/ppt/slideLayouts/slideLayout2.xml" Id="R9bf53f019dd747b1" /><Relationship Type="http://schemas.openxmlformats.org/officeDocument/2006/relationships/slideLayout" Target="/ppt/slideLayouts/slideLayout3.xml" Id="R3d97fa49e7fa482c" /><Relationship Type="http://schemas.openxmlformats.org/officeDocument/2006/relationships/slideLayout" Target="/ppt/slideLayouts/slideLayout4.xml" Id="R50872389100041a1" /><Relationship Type="http://schemas.openxmlformats.org/officeDocument/2006/relationships/slideLayout" Target="/ppt/slideLayouts/slideLayout5.xml" Id="R1c508378db7f425b" /><Relationship Type="http://schemas.openxmlformats.org/officeDocument/2006/relationships/slideLayout" Target="/ppt/slideLayouts/slideLayout6.xml" Id="Rbbb84c42b2f744fd" /><Relationship Type="http://schemas.openxmlformats.org/officeDocument/2006/relationships/slideLayout" Target="/ppt/slideLayouts/slideLayout7.xml" Id="R9f8e08f74d37482b" /><Relationship Type="http://schemas.openxmlformats.org/officeDocument/2006/relationships/slideLayout" Target="/ppt/slideLayouts/slideLayout8.xml" Id="Re88dc108e0d247bd" /><Relationship Type="http://schemas.openxmlformats.org/officeDocument/2006/relationships/slideLayout" Target="/ppt/slideLayouts/slideLayout9.xml" Id="R4ad6804fb48247a3" /><Relationship Type="http://schemas.openxmlformats.org/officeDocument/2006/relationships/slideLayout" Target="/ppt/slideLayouts/slideLayouta.xml" Id="R2188e71c109e4471" /><Relationship Type="http://schemas.openxmlformats.org/officeDocument/2006/relationships/slideLayout" Target="/ppt/slideLayouts/slideLayoutb.xml" Id="R57dd054342d6496a" /><Relationship Type="http://schemas.openxmlformats.org/officeDocument/2006/relationships/theme" Target="/ppt/slideMasters/theme/theme.xml" Id="R2db9a79b62514e5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a93af81770e642cb"/>
    <p:sldLayoutId id="2147483650" r:id="R9bf53f019dd747b1"/>
    <p:sldLayoutId id="2147483651" r:id="R3d97fa49e7fa482c"/>
    <p:sldLayoutId id="2147483652" r:id="R50872389100041a1"/>
    <p:sldLayoutId id="2147483653" r:id="R1c508378db7f425b"/>
    <p:sldLayoutId id="2147483654" r:id="Rbbb84c42b2f744fd"/>
    <p:sldLayoutId id="2147483655" r:id="R9f8e08f74d37482b"/>
    <p:sldLayoutId id="2147483656" r:id="Re88dc108e0d247bd"/>
    <p:sldLayoutId id="2147483657" r:id="R4ad6804fb48247a3"/>
    <p:sldLayoutId id="2147483658" r:id="R2188e71c109e4471"/>
    <p:sldLayoutId id="2147483659" r:id="R57dd054342d6496a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8db926ff1f7444a" /><Relationship Type="http://schemas.openxmlformats.org/officeDocument/2006/relationships/image" Target="/ppt/media/image.bin" Id="R1c6e2a23febd4642" /><Relationship Type="http://schemas.microsoft.com/office/2011/relationships/webextension" Target="/ppt/slides/udata/data.xml" Id="R9d27122c243449ef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9d27122c243449ef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1c6e2a23febd4642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1c6e2a23febd4642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01a8c1fc-2685-4a7d-8ce5-8f5e5ba3246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1c6e2a23febd4642"/>
</we:webextension>
</file>