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c2a406b81ee4148" /><Relationship Type="http://schemas.openxmlformats.org/package/2006/relationships/metadata/core-properties" Target="/package/services/metadata/core-properties/4d4ce546432344c1bb56366a363f2080.psmdcp" Id="R940c52f143514ee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b973b1d03f14c23"/>
  </p:sldMasterIdLst>
  <p:sldIdLst>
    <p:sldId id="256" r:id="R1daa29b97b6246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3602af9f0b004423" /><Relationship Type="http://schemas.openxmlformats.org/officeDocument/2006/relationships/viewProps" Target="/ppt/viewProps.xml" Id="R53591b1d6d874329" /><Relationship Type="http://schemas.openxmlformats.org/officeDocument/2006/relationships/tableStyles" Target="/ppt/tableStyles.xml" Id="R842d7aaa63ee435d" /><Relationship Type="http://schemas.openxmlformats.org/officeDocument/2006/relationships/slideMaster" Target="/ppt/slideMasters/slideMaster.xml" Id="Rfb973b1d03f14c23" /><Relationship Type="http://schemas.openxmlformats.org/officeDocument/2006/relationships/theme" Target="/ppt/slideMasters/theme/theme.xml" Id="R830dfbc93a8b4359" /><Relationship Type="http://schemas.openxmlformats.org/officeDocument/2006/relationships/slide" Target="/ppt/slides/slide.xml" Id="R1daa29b97b6246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b4aa9fefcd04d0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d66ea0853043a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5386841ec841ed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a6add7d7004b1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30ac1044ca446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a8291938e2f452d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eb377e5c5c5495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81c16f57e4641ec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94cb5c4982427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d070cac5e74e57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0b905a744f4947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f04cfa35b0e4af7" /><Relationship Type="http://schemas.openxmlformats.org/officeDocument/2006/relationships/slideLayout" Target="/ppt/slideLayouts/slideLayout2.xml" Id="R8d70e08ae9934cce" /><Relationship Type="http://schemas.openxmlformats.org/officeDocument/2006/relationships/slideLayout" Target="/ppt/slideLayouts/slideLayout3.xml" Id="R16a3427a9e764b28" /><Relationship Type="http://schemas.openxmlformats.org/officeDocument/2006/relationships/slideLayout" Target="/ppt/slideLayouts/slideLayout4.xml" Id="R21f60783a1f4479a" /><Relationship Type="http://schemas.openxmlformats.org/officeDocument/2006/relationships/slideLayout" Target="/ppt/slideLayouts/slideLayout5.xml" Id="Ra4ff72865cc3473c" /><Relationship Type="http://schemas.openxmlformats.org/officeDocument/2006/relationships/slideLayout" Target="/ppt/slideLayouts/slideLayout6.xml" Id="R54650fbcc8e24f04" /><Relationship Type="http://schemas.openxmlformats.org/officeDocument/2006/relationships/slideLayout" Target="/ppt/slideLayouts/slideLayout7.xml" Id="R5c905a1ef78b4838" /><Relationship Type="http://schemas.openxmlformats.org/officeDocument/2006/relationships/slideLayout" Target="/ppt/slideLayouts/slideLayout8.xml" Id="Rfa463f55712a4099" /><Relationship Type="http://schemas.openxmlformats.org/officeDocument/2006/relationships/slideLayout" Target="/ppt/slideLayouts/slideLayout9.xml" Id="Re3e01d6a6df74a31" /><Relationship Type="http://schemas.openxmlformats.org/officeDocument/2006/relationships/slideLayout" Target="/ppt/slideLayouts/slideLayouta.xml" Id="R816a5ef8c89a45c4" /><Relationship Type="http://schemas.openxmlformats.org/officeDocument/2006/relationships/slideLayout" Target="/ppt/slideLayouts/slideLayoutb.xml" Id="Rff09e57bb4b04848" /><Relationship Type="http://schemas.openxmlformats.org/officeDocument/2006/relationships/theme" Target="/ppt/slideMasters/theme/theme.xml" Id="R766432022440480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af04cfa35b0e4af7"/>
    <p:sldLayoutId id="2147483650" r:id="R8d70e08ae9934cce"/>
    <p:sldLayoutId id="2147483651" r:id="R16a3427a9e764b28"/>
    <p:sldLayoutId id="2147483652" r:id="R21f60783a1f4479a"/>
    <p:sldLayoutId id="2147483653" r:id="Ra4ff72865cc3473c"/>
    <p:sldLayoutId id="2147483654" r:id="R54650fbcc8e24f04"/>
    <p:sldLayoutId id="2147483655" r:id="R5c905a1ef78b4838"/>
    <p:sldLayoutId id="2147483656" r:id="Rfa463f55712a4099"/>
    <p:sldLayoutId id="2147483657" r:id="Re3e01d6a6df74a31"/>
    <p:sldLayoutId id="2147483658" r:id="R816a5ef8c89a45c4"/>
    <p:sldLayoutId id="2147483659" r:id="Rff09e57bb4b048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72bc2545eb34eb7" /><Relationship Type="http://schemas.openxmlformats.org/officeDocument/2006/relationships/image" Target="/ppt/media/image.bin" Id="R50d66b900f4a47cc" /><Relationship Type="http://schemas.microsoft.com/office/2011/relationships/webextension" Target="/ppt/slides/udata/data.xml" Id="R751cbb4ea84c4fbb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751cbb4ea84c4fbb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0d66b900f4a47cc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0d66b900f4a47cc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b4e4f3f3-ec8a-4768-a310-2deac5eded51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50d66b900f4a47cc"/>
</we:webextension>
</file>