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1f4b29512704495" /><Relationship Type="http://schemas.openxmlformats.org/package/2006/relationships/metadata/core-properties" Target="/package/services/metadata/core-properties/9f7772eabda14095988f0a383ea07f67.psmdcp" Id="R214a3e5d33e243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5f306049bc62493e"/>
  </p:sldMasterIdLst>
  <p:sldIdLst>
    <p:sldId id="256" r:id="R61b177e7e2e348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94ffb42a60a4544" /><Relationship Type="http://schemas.openxmlformats.org/officeDocument/2006/relationships/viewProps" Target="/ppt/viewProps.xml" Id="Rdaae0be5f207423e" /><Relationship Type="http://schemas.openxmlformats.org/officeDocument/2006/relationships/tableStyles" Target="/ppt/tableStyles.xml" Id="Rf33d2e25009b4a26" /><Relationship Type="http://schemas.openxmlformats.org/officeDocument/2006/relationships/slideMaster" Target="/ppt/slideMasters/slideMaster.xml" Id="R5f306049bc62493e" /><Relationship Type="http://schemas.openxmlformats.org/officeDocument/2006/relationships/theme" Target="/ppt/slideMasters/theme/theme.xml" Id="R457d691ac0f847b8" /><Relationship Type="http://schemas.openxmlformats.org/officeDocument/2006/relationships/slide" Target="/ppt/slides/slide.xml" Id="R61b177e7e2e3487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12cf2b46aa6407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783ecde6c242d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45ca8ac5b4f4b9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a2b782b58c44b1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9bb93b0dff454c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87513f3c45240c4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fb5003ff3b34fd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77f5d9303f4c2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fdf4a54e7c2495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31ebe8f4fb4c53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00abd8aa37439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5aba93eb7d484a60" /><Relationship Type="http://schemas.openxmlformats.org/officeDocument/2006/relationships/slideLayout" Target="/ppt/slideLayouts/slideLayout2.xml" Id="R5911464f7d964a48" /><Relationship Type="http://schemas.openxmlformats.org/officeDocument/2006/relationships/slideLayout" Target="/ppt/slideLayouts/slideLayout3.xml" Id="Rd00c6b08032f44d9" /><Relationship Type="http://schemas.openxmlformats.org/officeDocument/2006/relationships/slideLayout" Target="/ppt/slideLayouts/slideLayout4.xml" Id="R186dd7d3c26146ba" /><Relationship Type="http://schemas.openxmlformats.org/officeDocument/2006/relationships/slideLayout" Target="/ppt/slideLayouts/slideLayout5.xml" Id="Ra532675d6b01439f" /><Relationship Type="http://schemas.openxmlformats.org/officeDocument/2006/relationships/slideLayout" Target="/ppt/slideLayouts/slideLayout6.xml" Id="Re610fc51e84c4cb1" /><Relationship Type="http://schemas.openxmlformats.org/officeDocument/2006/relationships/slideLayout" Target="/ppt/slideLayouts/slideLayout7.xml" Id="R884a6bff4d5e49bc" /><Relationship Type="http://schemas.openxmlformats.org/officeDocument/2006/relationships/slideLayout" Target="/ppt/slideLayouts/slideLayout8.xml" Id="R596a2eaec1324050" /><Relationship Type="http://schemas.openxmlformats.org/officeDocument/2006/relationships/slideLayout" Target="/ppt/slideLayouts/slideLayout9.xml" Id="R11b9b00202714490" /><Relationship Type="http://schemas.openxmlformats.org/officeDocument/2006/relationships/slideLayout" Target="/ppt/slideLayouts/slideLayouta.xml" Id="R4277ef9539124ea6" /><Relationship Type="http://schemas.openxmlformats.org/officeDocument/2006/relationships/slideLayout" Target="/ppt/slideLayouts/slideLayoutb.xml" Id="Re3560e2c004e4b06" /><Relationship Type="http://schemas.openxmlformats.org/officeDocument/2006/relationships/theme" Target="/ppt/slideMasters/theme/theme.xml" Id="R80076633a8ab4ab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5aba93eb7d484a60"/>
    <p:sldLayoutId id="2147483650" r:id="R5911464f7d964a48"/>
    <p:sldLayoutId id="2147483651" r:id="Rd00c6b08032f44d9"/>
    <p:sldLayoutId id="2147483652" r:id="R186dd7d3c26146ba"/>
    <p:sldLayoutId id="2147483653" r:id="Ra532675d6b01439f"/>
    <p:sldLayoutId id="2147483654" r:id="Re610fc51e84c4cb1"/>
    <p:sldLayoutId id="2147483655" r:id="R884a6bff4d5e49bc"/>
    <p:sldLayoutId id="2147483656" r:id="R596a2eaec1324050"/>
    <p:sldLayoutId id="2147483657" r:id="R11b9b00202714490"/>
    <p:sldLayoutId id="2147483658" r:id="R4277ef9539124ea6"/>
    <p:sldLayoutId id="2147483659" r:id="Re3560e2c004e4b0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c26cc9b9acb84afb" /><Relationship Type="http://schemas.openxmlformats.org/officeDocument/2006/relationships/image" Target="/ppt/media/image.bin" Id="R595200dec51b40c3" /><Relationship Type="http://schemas.microsoft.com/office/2011/relationships/webextension" Target="/ppt/slides/udata/data.xml" Id="Rab27da160de149e8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ab27da160de149e8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95200dec51b40c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95200dec51b40c3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52bd23d-aaf6-4e32-825e-e55d820bb3c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595200dec51b40c3"/>
</we:webextension>
</file>