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81ee4cce88b4696" /><Relationship Type="http://schemas.openxmlformats.org/package/2006/relationships/metadata/core-properties" Target="/package/services/metadata/core-properties/633c3978372d4587ab1b0515c76d5b61.psmdcp" Id="R82fd2c14c6e1428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aeda2ede69ca4ae5"/>
  </p:sldMasterIdLst>
  <p:sldIdLst>
    <p:sldId id="256" r:id="Rc13439559419405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ce8f8dbd51a4b5e" /><Relationship Type="http://schemas.openxmlformats.org/officeDocument/2006/relationships/viewProps" Target="/ppt/viewProps.xml" Id="R7b1ecea4ff9b4fa3" /><Relationship Type="http://schemas.openxmlformats.org/officeDocument/2006/relationships/tableStyles" Target="/ppt/tableStyles.xml" Id="R6e87529791514b1b" /><Relationship Type="http://schemas.openxmlformats.org/officeDocument/2006/relationships/slideMaster" Target="/ppt/slideMasters/slideMaster.xml" Id="Raeda2ede69ca4ae5" /><Relationship Type="http://schemas.openxmlformats.org/officeDocument/2006/relationships/theme" Target="/ppt/slideMasters/theme/theme.xml" Id="R470e349b91234c9b" /><Relationship Type="http://schemas.openxmlformats.org/officeDocument/2006/relationships/slide" Target="/ppt/slides/slide.xml" Id="Rc13439559419405c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cf59f9ccf1d44b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8118ba5989449f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832c3f304114164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2d7a90f883446ce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59a93ba1be04b5a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48b306b1992462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9881bc164bd4e7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d8e731469c946d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bd2832246384c1f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b146a4a102643e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dab9c2d373743ed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f72bcd7f7b046c1" /><Relationship Type="http://schemas.openxmlformats.org/officeDocument/2006/relationships/slideLayout" Target="/ppt/slideLayouts/slideLayout2.xml" Id="Rf2850496702941ab" /><Relationship Type="http://schemas.openxmlformats.org/officeDocument/2006/relationships/slideLayout" Target="/ppt/slideLayouts/slideLayout3.xml" Id="Ra51308f58784413a" /><Relationship Type="http://schemas.openxmlformats.org/officeDocument/2006/relationships/slideLayout" Target="/ppt/slideLayouts/slideLayout4.xml" Id="R0103bd2d57fa498a" /><Relationship Type="http://schemas.openxmlformats.org/officeDocument/2006/relationships/slideLayout" Target="/ppt/slideLayouts/slideLayout5.xml" Id="R809fbd8f15c24059" /><Relationship Type="http://schemas.openxmlformats.org/officeDocument/2006/relationships/slideLayout" Target="/ppt/slideLayouts/slideLayout6.xml" Id="Re13bd9fb4ef84864" /><Relationship Type="http://schemas.openxmlformats.org/officeDocument/2006/relationships/slideLayout" Target="/ppt/slideLayouts/slideLayout7.xml" Id="R7e286199099b4290" /><Relationship Type="http://schemas.openxmlformats.org/officeDocument/2006/relationships/slideLayout" Target="/ppt/slideLayouts/slideLayout8.xml" Id="R109c26159d164d00" /><Relationship Type="http://schemas.openxmlformats.org/officeDocument/2006/relationships/slideLayout" Target="/ppt/slideLayouts/slideLayout9.xml" Id="Rca456b31e94649ce" /><Relationship Type="http://schemas.openxmlformats.org/officeDocument/2006/relationships/slideLayout" Target="/ppt/slideLayouts/slideLayouta.xml" Id="R7f4980b149e54c4a" /><Relationship Type="http://schemas.openxmlformats.org/officeDocument/2006/relationships/slideLayout" Target="/ppt/slideLayouts/slideLayoutb.xml" Id="Ra13f33b34f214bfc" /><Relationship Type="http://schemas.openxmlformats.org/officeDocument/2006/relationships/theme" Target="/ppt/slideMasters/theme/theme.xml" Id="R1432d5b2252a4fbb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2f72bcd7f7b046c1"/>
    <p:sldLayoutId id="2147483650" r:id="Rf2850496702941ab"/>
    <p:sldLayoutId id="2147483651" r:id="Ra51308f58784413a"/>
    <p:sldLayoutId id="2147483652" r:id="R0103bd2d57fa498a"/>
    <p:sldLayoutId id="2147483653" r:id="R809fbd8f15c24059"/>
    <p:sldLayoutId id="2147483654" r:id="Re13bd9fb4ef84864"/>
    <p:sldLayoutId id="2147483655" r:id="R7e286199099b4290"/>
    <p:sldLayoutId id="2147483656" r:id="R109c26159d164d00"/>
    <p:sldLayoutId id="2147483657" r:id="Rca456b31e94649ce"/>
    <p:sldLayoutId id="2147483658" r:id="R7f4980b149e54c4a"/>
    <p:sldLayoutId id="2147483659" r:id="Ra13f33b34f214bfc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bb829e54b9d4641" /><Relationship Type="http://schemas.openxmlformats.org/officeDocument/2006/relationships/image" Target="/ppt/media/image.bin" Id="R9885ac3281c140c1" /><Relationship Type="http://schemas.microsoft.com/office/2011/relationships/webextension" Target="/ppt/slides/udata/data.xml" Id="Rdbfebca68580445c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dbfebca68580445c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9885ac3281c140c1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9885ac3281c140c1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c8afd194-6543-446f-83ff-14ffe7434739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9885ac3281c140c1"/>
</we:webextension>
</file>