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089be98b984e82" /><Relationship Type="http://schemas.openxmlformats.org/package/2006/relationships/metadata/core-properties" Target="/package/services/metadata/core-properties/c8d2e9a0ed92473d9a39bae4d8443173.psmdcp" Id="Re40e8dd3d9f74ea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2cf55c273a6f4a2a"/>
  </p:sldMasterIdLst>
  <p:sldIdLst>
    <p:sldId id="256" r:id="R620ab067978a44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bf1b56e53f1040cb" /><Relationship Type="http://schemas.openxmlformats.org/officeDocument/2006/relationships/viewProps" Target="/ppt/viewProps.xml" Id="R392f1fbcf0804cd4" /><Relationship Type="http://schemas.openxmlformats.org/officeDocument/2006/relationships/tableStyles" Target="/ppt/tableStyles.xml" Id="Rd4114d0ae3694af9" /><Relationship Type="http://schemas.openxmlformats.org/officeDocument/2006/relationships/slideMaster" Target="/ppt/slideMasters/slideMaster.xml" Id="R2cf55c273a6f4a2a" /><Relationship Type="http://schemas.openxmlformats.org/officeDocument/2006/relationships/theme" Target="/ppt/slideMasters/theme/theme.xml" Id="R8a9d6433a2cf4784" /><Relationship Type="http://schemas.openxmlformats.org/officeDocument/2006/relationships/slide" Target="/ppt/slides/slide.xml" Id="R620ab067978a445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2f5a10ca51b4e28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ae7db822fcb46ba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511a5f06bc64c87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71e8bb77bb04c9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2ae61db4d64bc5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e193821069c4db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53cac53e7dc47f0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b005ce60cf54425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a8213571464910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9fbfd8c325491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bec35f227ce4772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c013618ad484c20" /><Relationship Type="http://schemas.openxmlformats.org/officeDocument/2006/relationships/slideLayout" Target="/ppt/slideLayouts/slideLayout2.xml" Id="R27c1675e83964d5e" /><Relationship Type="http://schemas.openxmlformats.org/officeDocument/2006/relationships/slideLayout" Target="/ppt/slideLayouts/slideLayout3.xml" Id="Rac2a8e21fd7e4e46" /><Relationship Type="http://schemas.openxmlformats.org/officeDocument/2006/relationships/slideLayout" Target="/ppt/slideLayouts/slideLayout4.xml" Id="Rc80a2b85a2864c09" /><Relationship Type="http://schemas.openxmlformats.org/officeDocument/2006/relationships/slideLayout" Target="/ppt/slideLayouts/slideLayout5.xml" Id="R4328b944fd794fe9" /><Relationship Type="http://schemas.openxmlformats.org/officeDocument/2006/relationships/slideLayout" Target="/ppt/slideLayouts/slideLayout6.xml" Id="Rdbdc68bde8cc4871" /><Relationship Type="http://schemas.openxmlformats.org/officeDocument/2006/relationships/slideLayout" Target="/ppt/slideLayouts/slideLayout7.xml" Id="R43890d6211dd491c" /><Relationship Type="http://schemas.openxmlformats.org/officeDocument/2006/relationships/slideLayout" Target="/ppt/slideLayouts/slideLayout8.xml" Id="Raf1b72926a9543a6" /><Relationship Type="http://schemas.openxmlformats.org/officeDocument/2006/relationships/slideLayout" Target="/ppt/slideLayouts/slideLayout9.xml" Id="R742054156e1c4ce5" /><Relationship Type="http://schemas.openxmlformats.org/officeDocument/2006/relationships/slideLayout" Target="/ppt/slideLayouts/slideLayouta.xml" Id="R3244c603d6d74600" /><Relationship Type="http://schemas.openxmlformats.org/officeDocument/2006/relationships/slideLayout" Target="/ppt/slideLayouts/slideLayoutb.xml" Id="R766fe9c7f1ef4d71" /><Relationship Type="http://schemas.openxmlformats.org/officeDocument/2006/relationships/theme" Target="/ppt/slideMasters/theme/theme.xml" Id="Rb0f09fa8ca3b4773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0c013618ad484c20"/>
    <p:sldLayoutId id="2147483650" r:id="R27c1675e83964d5e"/>
    <p:sldLayoutId id="2147483651" r:id="Rac2a8e21fd7e4e46"/>
    <p:sldLayoutId id="2147483652" r:id="Rc80a2b85a2864c09"/>
    <p:sldLayoutId id="2147483653" r:id="R4328b944fd794fe9"/>
    <p:sldLayoutId id="2147483654" r:id="Rdbdc68bde8cc4871"/>
    <p:sldLayoutId id="2147483655" r:id="R43890d6211dd491c"/>
    <p:sldLayoutId id="2147483656" r:id="Raf1b72926a9543a6"/>
    <p:sldLayoutId id="2147483657" r:id="R742054156e1c4ce5"/>
    <p:sldLayoutId id="2147483658" r:id="R3244c603d6d74600"/>
    <p:sldLayoutId id="2147483659" r:id="R766fe9c7f1ef4d7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8f82f80e15146e5" /><Relationship Type="http://schemas.openxmlformats.org/officeDocument/2006/relationships/image" Target="/ppt/media/image.bin" Id="Re60a6ae3b3bf4344" /><Relationship Type="http://schemas.microsoft.com/office/2011/relationships/webextension" Target="/ppt/slides/udata/data.xml" Id="R33603deb1cef43f4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33603deb1cef43f4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e60a6ae3b3bf4344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e60a6ae3b3bf4344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a9923b64-8eea-4101-ac6f-b628d99c6a45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e60a6ae3b3bf4344"/>
</we:webextension>
</file>