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1ae41997fdb4445" /><Relationship Type="http://schemas.openxmlformats.org/package/2006/relationships/metadata/core-properties" Target="/package/services/metadata/core-properties/0452a74745b5469aae69de4f017e575d.psmdcp" Id="R7c4b989e942e46b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18010c220349401d"/>
  </p:sldMasterIdLst>
  <p:sldIdLst>
    <p:sldId id="256" r:id="Red41c35e94184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0664973642e5470c" /><Relationship Type="http://schemas.openxmlformats.org/officeDocument/2006/relationships/viewProps" Target="/ppt/viewProps.xml" Id="R41c02ed461ea4ac4" /><Relationship Type="http://schemas.openxmlformats.org/officeDocument/2006/relationships/tableStyles" Target="/ppt/tableStyles.xml" Id="Rbb1153829af24956" /><Relationship Type="http://schemas.openxmlformats.org/officeDocument/2006/relationships/slideMaster" Target="/ppt/slideMasters/slideMaster.xml" Id="R18010c220349401d" /><Relationship Type="http://schemas.openxmlformats.org/officeDocument/2006/relationships/theme" Target="/ppt/slideMasters/theme/theme.xml" Id="R43ca04c7fd02404a" /><Relationship Type="http://schemas.openxmlformats.org/officeDocument/2006/relationships/slide" Target="/ppt/slides/slide.xml" Id="Red41c35e94184d7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b6a1794a61445ce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21af390de4c4c69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965956287074af0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76ab061215f4e49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ed4c41884284fe9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15f0970c264478a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e3774545b3c4a5c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7cd2bd66894414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208b58c9bda40da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807f6399d66492a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9b1d72c74d343be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48a71d8920d4abf" /><Relationship Type="http://schemas.openxmlformats.org/officeDocument/2006/relationships/slideLayout" Target="/ppt/slideLayouts/slideLayout2.xml" Id="Rae416e41e88c4b9e" /><Relationship Type="http://schemas.openxmlformats.org/officeDocument/2006/relationships/slideLayout" Target="/ppt/slideLayouts/slideLayout3.xml" Id="R798dfd73b3b4440c" /><Relationship Type="http://schemas.openxmlformats.org/officeDocument/2006/relationships/slideLayout" Target="/ppt/slideLayouts/slideLayout4.xml" Id="R907b7499ec474545" /><Relationship Type="http://schemas.openxmlformats.org/officeDocument/2006/relationships/slideLayout" Target="/ppt/slideLayouts/slideLayout5.xml" Id="R774f5077ed6c4b4f" /><Relationship Type="http://schemas.openxmlformats.org/officeDocument/2006/relationships/slideLayout" Target="/ppt/slideLayouts/slideLayout6.xml" Id="Rc6be15804b774fb7" /><Relationship Type="http://schemas.openxmlformats.org/officeDocument/2006/relationships/slideLayout" Target="/ppt/slideLayouts/slideLayout7.xml" Id="R482a2ae9e166450e" /><Relationship Type="http://schemas.openxmlformats.org/officeDocument/2006/relationships/slideLayout" Target="/ppt/slideLayouts/slideLayout8.xml" Id="R0aa7dc5418214237" /><Relationship Type="http://schemas.openxmlformats.org/officeDocument/2006/relationships/slideLayout" Target="/ppt/slideLayouts/slideLayout9.xml" Id="R7865bf43d27e40a1" /><Relationship Type="http://schemas.openxmlformats.org/officeDocument/2006/relationships/slideLayout" Target="/ppt/slideLayouts/slideLayouta.xml" Id="Ref3089519ceb4e39" /><Relationship Type="http://schemas.openxmlformats.org/officeDocument/2006/relationships/slideLayout" Target="/ppt/slideLayouts/slideLayoutb.xml" Id="R2f65761aab2548ae" /><Relationship Type="http://schemas.openxmlformats.org/officeDocument/2006/relationships/theme" Target="/ppt/slideMasters/theme/theme.xml" Id="R0ceaa5b0c37443a7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448a71d8920d4abf"/>
    <p:sldLayoutId id="2147483650" r:id="Rae416e41e88c4b9e"/>
    <p:sldLayoutId id="2147483651" r:id="R798dfd73b3b4440c"/>
    <p:sldLayoutId id="2147483652" r:id="R907b7499ec474545"/>
    <p:sldLayoutId id="2147483653" r:id="R774f5077ed6c4b4f"/>
    <p:sldLayoutId id="2147483654" r:id="Rc6be15804b774fb7"/>
    <p:sldLayoutId id="2147483655" r:id="R482a2ae9e166450e"/>
    <p:sldLayoutId id="2147483656" r:id="R0aa7dc5418214237"/>
    <p:sldLayoutId id="2147483657" r:id="R7865bf43d27e40a1"/>
    <p:sldLayoutId id="2147483658" r:id="Ref3089519ceb4e39"/>
    <p:sldLayoutId id="2147483659" r:id="R2f65761aab2548ae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144c3c4d6d704222" /><Relationship Type="http://schemas.openxmlformats.org/officeDocument/2006/relationships/image" Target="/ppt/media/image.bin" Id="R49fc3857fa884cdf" /><Relationship Type="http://schemas.microsoft.com/office/2011/relationships/webextension" Target="/ppt/slides/udata/data.xml" Id="Rfd24aabea6634747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38100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fd24aabea6634747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49fc3857fa884cdf"/>
              <a:stretch>
                <a:fillRect/>
              </a:stretch>
            </p:blipFill>
            <p:spPr>
              <a:xfrm>
                <a:off x="0" y="0"/>
                <a:ext cx="3810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49fc3857fa884cdf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2797215d-9e8f-44d9-8af2-b52d9562ce64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49fc3857fa884cdf"/>
</we:webextension>
</file>