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bfaf80a35754959" /><Relationship Type="http://schemas.openxmlformats.org/package/2006/relationships/metadata/core-properties" Target="/package/services/metadata/core-properties/0c7f1d50ec6f4d85b065b99a8e052cc8.psmdcp" Id="R3ca57c013fbc44f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980210a609641f7"/>
  </p:sldMasterIdLst>
  <p:sldIdLst>
    <p:sldId id="256" r:id="R13b5ab47f6b243fb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30b106c66c7b45d7" /><Relationship Type="http://schemas.openxmlformats.org/officeDocument/2006/relationships/viewProps" Target="/ppt/viewProps.xml" Id="R4d6574ce70254817" /><Relationship Type="http://schemas.openxmlformats.org/officeDocument/2006/relationships/tableStyles" Target="/ppt/tableStyles.xml" Id="R462d23a8604248ed" /><Relationship Type="http://schemas.openxmlformats.org/officeDocument/2006/relationships/slideMaster" Target="/ppt/slideMasters/slideMaster.xml" Id="Rb980210a609641f7" /><Relationship Type="http://schemas.openxmlformats.org/officeDocument/2006/relationships/theme" Target="/ppt/slideMasters/theme/theme.xml" Id="R8289e236f3a74ce6" /><Relationship Type="http://schemas.openxmlformats.org/officeDocument/2006/relationships/slide" Target="/ppt/slides/slide.xml" Id="R13b5ab47f6b243fb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f608bca0be4468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4eb7ac9c085449e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4ace2ab9b51422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79e50c53229466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d88be90c22490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32940a44294044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ce73e12d9d417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086f2cbb18d41b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6330719ca948d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cd18f2796f14e21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2aa66411ab5461d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374713375924874" /><Relationship Type="http://schemas.openxmlformats.org/officeDocument/2006/relationships/slideLayout" Target="/ppt/slideLayouts/slideLayout2.xml" Id="R273995706c634c7d" /><Relationship Type="http://schemas.openxmlformats.org/officeDocument/2006/relationships/slideLayout" Target="/ppt/slideLayouts/slideLayout3.xml" Id="R68f34561c504426e" /><Relationship Type="http://schemas.openxmlformats.org/officeDocument/2006/relationships/slideLayout" Target="/ppt/slideLayouts/slideLayout4.xml" Id="R3c41de3964c241ea" /><Relationship Type="http://schemas.openxmlformats.org/officeDocument/2006/relationships/slideLayout" Target="/ppt/slideLayouts/slideLayout5.xml" Id="R42b5f03bedfb4737" /><Relationship Type="http://schemas.openxmlformats.org/officeDocument/2006/relationships/slideLayout" Target="/ppt/slideLayouts/slideLayout6.xml" Id="Rd7a343cae17e48fa" /><Relationship Type="http://schemas.openxmlformats.org/officeDocument/2006/relationships/slideLayout" Target="/ppt/slideLayouts/slideLayout7.xml" Id="R14632c69e7d643cd" /><Relationship Type="http://schemas.openxmlformats.org/officeDocument/2006/relationships/slideLayout" Target="/ppt/slideLayouts/slideLayout8.xml" Id="R4904ff61acb848cd" /><Relationship Type="http://schemas.openxmlformats.org/officeDocument/2006/relationships/slideLayout" Target="/ppt/slideLayouts/slideLayout9.xml" Id="R66fe4bde31ff4346" /><Relationship Type="http://schemas.openxmlformats.org/officeDocument/2006/relationships/slideLayout" Target="/ppt/slideLayouts/slideLayouta.xml" Id="R4612676325414311" /><Relationship Type="http://schemas.openxmlformats.org/officeDocument/2006/relationships/slideLayout" Target="/ppt/slideLayouts/slideLayoutb.xml" Id="R13281149c021476f" /><Relationship Type="http://schemas.openxmlformats.org/officeDocument/2006/relationships/theme" Target="/ppt/slideMasters/theme/theme.xml" Id="R821419980d834184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6374713375924874"/>
    <p:sldLayoutId id="2147483650" r:id="R273995706c634c7d"/>
    <p:sldLayoutId id="2147483651" r:id="R68f34561c504426e"/>
    <p:sldLayoutId id="2147483652" r:id="R3c41de3964c241ea"/>
    <p:sldLayoutId id="2147483653" r:id="R42b5f03bedfb4737"/>
    <p:sldLayoutId id="2147483654" r:id="Rd7a343cae17e48fa"/>
    <p:sldLayoutId id="2147483655" r:id="R14632c69e7d643cd"/>
    <p:sldLayoutId id="2147483656" r:id="R4904ff61acb848cd"/>
    <p:sldLayoutId id="2147483657" r:id="R66fe4bde31ff4346"/>
    <p:sldLayoutId id="2147483658" r:id="R4612676325414311"/>
    <p:sldLayoutId id="2147483659" r:id="R13281149c021476f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ebb7f138bb24dcd" /><Relationship Type="http://schemas.openxmlformats.org/officeDocument/2006/relationships/image" Target="/ppt/media/image.bin" Id="Rde4a4ab3614449cc" /><Relationship Type="http://schemas.microsoft.com/office/2011/relationships/webextension" Target="/ppt/slides/udata/data.xml" Id="R1843fae7d5a5494f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1843fae7d5a5494f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de4a4ab3614449cc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de4a4ab3614449cc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6cd65b9a-e140-465d-9f3c-4d443c7c83c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de4a4ab3614449cc"/>
</we:webextension>
</file>