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ad9e8d4586c4154" /><Relationship Type="http://schemas.openxmlformats.org/package/2006/relationships/metadata/core-properties" Target="/package/services/metadata/core-properties/14b7064c98fc4a069caa6d63045ec55d.psmdcp" Id="Rfa4bd928db8d4c1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f52f87faae594d6d"/>
  </p:sldMasterIdLst>
  <p:sldIdLst>
    <p:sldId id="256" r:id="R0ba8d0c3ca624ab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961a420ceed34caf" /><Relationship Type="http://schemas.openxmlformats.org/officeDocument/2006/relationships/viewProps" Target="/ppt/viewProps.xml" Id="Rcc2c1af4cc2a488c" /><Relationship Type="http://schemas.openxmlformats.org/officeDocument/2006/relationships/tableStyles" Target="/ppt/tableStyles.xml" Id="R0be25d257c2d40ac" /><Relationship Type="http://schemas.openxmlformats.org/officeDocument/2006/relationships/slideMaster" Target="/ppt/slideMasters/slideMaster.xml" Id="Rf52f87faae594d6d" /><Relationship Type="http://schemas.openxmlformats.org/officeDocument/2006/relationships/theme" Target="/ppt/slideMasters/theme/theme.xml" Id="R3057982325724281" /><Relationship Type="http://schemas.openxmlformats.org/officeDocument/2006/relationships/slide" Target="/ppt/slides/slide.xml" Id="R0ba8d0c3ca624ab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ab91238b101434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cba8f1b77c84a75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10fea34c27461c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cbbebd909424f1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cacf7e5c798406c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f38a2fc8354436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cfe3461c47745f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af08005079c49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cd7f77043174068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92e02e8cfe146a2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4d80d7acfd94f7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72a28a560464a30" /><Relationship Type="http://schemas.openxmlformats.org/officeDocument/2006/relationships/slideLayout" Target="/ppt/slideLayouts/slideLayout2.xml" Id="Rf51314c99ad34db7" /><Relationship Type="http://schemas.openxmlformats.org/officeDocument/2006/relationships/slideLayout" Target="/ppt/slideLayouts/slideLayout3.xml" Id="R929bbc7d1ece4b68" /><Relationship Type="http://schemas.openxmlformats.org/officeDocument/2006/relationships/slideLayout" Target="/ppt/slideLayouts/slideLayout4.xml" Id="R4924a3840a494534" /><Relationship Type="http://schemas.openxmlformats.org/officeDocument/2006/relationships/slideLayout" Target="/ppt/slideLayouts/slideLayout5.xml" Id="R49f891a353ab4608" /><Relationship Type="http://schemas.openxmlformats.org/officeDocument/2006/relationships/slideLayout" Target="/ppt/slideLayouts/slideLayout6.xml" Id="Rf7bbb58632494ecf" /><Relationship Type="http://schemas.openxmlformats.org/officeDocument/2006/relationships/slideLayout" Target="/ppt/slideLayouts/slideLayout7.xml" Id="R4c9d2056ff664b2a" /><Relationship Type="http://schemas.openxmlformats.org/officeDocument/2006/relationships/slideLayout" Target="/ppt/slideLayouts/slideLayout8.xml" Id="R0d298ac41be141f2" /><Relationship Type="http://schemas.openxmlformats.org/officeDocument/2006/relationships/slideLayout" Target="/ppt/slideLayouts/slideLayout9.xml" Id="Rbd9df7412e05461c" /><Relationship Type="http://schemas.openxmlformats.org/officeDocument/2006/relationships/slideLayout" Target="/ppt/slideLayouts/slideLayouta.xml" Id="R364b8a179eea4437" /><Relationship Type="http://schemas.openxmlformats.org/officeDocument/2006/relationships/slideLayout" Target="/ppt/slideLayouts/slideLayoutb.xml" Id="R111c592bcd3940c6" /><Relationship Type="http://schemas.openxmlformats.org/officeDocument/2006/relationships/theme" Target="/ppt/slideMasters/theme/theme.xml" Id="R1e767d140e3a4db3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d72a28a560464a30"/>
    <p:sldLayoutId id="2147483650" r:id="Rf51314c99ad34db7"/>
    <p:sldLayoutId id="2147483651" r:id="R929bbc7d1ece4b68"/>
    <p:sldLayoutId id="2147483652" r:id="R4924a3840a494534"/>
    <p:sldLayoutId id="2147483653" r:id="R49f891a353ab4608"/>
    <p:sldLayoutId id="2147483654" r:id="Rf7bbb58632494ecf"/>
    <p:sldLayoutId id="2147483655" r:id="R4c9d2056ff664b2a"/>
    <p:sldLayoutId id="2147483656" r:id="R0d298ac41be141f2"/>
    <p:sldLayoutId id="2147483657" r:id="Rbd9df7412e05461c"/>
    <p:sldLayoutId id="2147483658" r:id="R364b8a179eea4437"/>
    <p:sldLayoutId id="2147483659" r:id="R111c592bcd3940c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ae608942860f4963" /><Relationship Type="http://schemas.openxmlformats.org/officeDocument/2006/relationships/image" Target="/ppt/media/image.bin" Id="Rcbccbb633906408e" /><Relationship Type="http://schemas.microsoft.com/office/2011/relationships/webextension" Target="/ppt/slides/udata/data.xml" Id="Ra647aa8c1ec341d2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a647aa8c1ec341d2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cbccbb633906408e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cbccbb633906408e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6fb3e51-1ea4-4269-ba77-b7894b710d94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cbccbb633906408e"/>
</we:webextension>
</file>