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bin" ContentType="image/png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udata/data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b84b85fc2fcd464d" /><Relationship Type="http://schemas.openxmlformats.org/package/2006/relationships/metadata/core-properties" Target="/package/services/metadata/core-properties/bf7a01dc8d484877a8dea66a91e31986.psmdcp" Id="R25221e38e0074a60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1ff6bacf5c4543a1"/>
  </p:sldMasterIdLst>
  <p:sldIdLst>
    <p:sldId id="256" r:id="R7162ce61d0f240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f49acb4a46ea437b" /><Relationship Type="http://schemas.openxmlformats.org/officeDocument/2006/relationships/viewProps" Target="/ppt/viewProps.xml" Id="Rf464db342fa041d1" /><Relationship Type="http://schemas.openxmlformats.org/officeDocument/2006/relationships/tableStyles" Target="/ppt/tableStyles.xml" Id="Rf695050eb7784204" /><Relationship Type="http://schemas.openxmlformats.org/officeDocument/2006/relationships/slideMaster" Target="/ppt/slideMasters/slideMaster.xml" Id="R1ff6bacf5c4543a1" /><Relationship Type="http://schemas.openxmlformats.org/officeDocument/2006/relationships/theme" Target="/ppt/slideMasters/theme/theme.xml" Id="R5a255ccda53b4cb8" /><Relationship Type="http://schemas.openxmlformats.org/officeDocument/2006/relationships/slide" Target="/ppt/slides/slide.xml" Id="R7162ce61d0f240d7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4df2cc7f2ab4d8b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6402d7795a94205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3fe4d5e9a3548c7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b4a15ab80c44f36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29d7afe29a3f4e80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5b967c30e85400c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8d1d01f3c5549f3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1899d73be084fa3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0666b3294559433d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f4e178a95bf4bdf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39c394b74ac4f33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1313adc210e347d1" /><Relationship Type="http://schemas.openxmlformats.org/officeDocument/2006/relationships/slideLayout" Target="/ppt/slideLayouts/slideLayout2.xml" Id="Re145de4d36a947d8" /><Relationship Type="http://schemas.openxmlformats.org/officeDocument/2006/relationships/slideLayout" Target="/ppt/slideLayouts/slideLayout3.xml" Id="R71ffcbe770234152" /><Relationship Type="http://schemas.openxmlformats.org/officeDocument/2006/relationships/slideLayout" Target="/ppt/slideLayouts/slideLayout4.xml" Id="R0783046668774e8d" /><Relationship Type="http://schemas.openxmlformats.org/officeDocument/2006/relationships/slideLayout" Target="/ppt/slideLayouts/slideLayout5.xml" Id="Re242568107b7488b" /><Relationship Type="http://schemas.openxmlformats.org/officeDocument/2006/relationships/slideLayout" Target="/ppt/slideLayouts/slideLayout6.xml" Id="Rad07e3404da44bef" /><Relationship Type="http://schemas.openxmlformats.org/officeDocument/2006/relationships/slideLayout" Target="/ppt/slideLayouts/slideLayout7.xml" Id="R31a176adcc534817" /><Relationship Type="http://schemas.openxmlformats.org/officeDocument/2006/relationships/slideLayout" Target="/ppt/slideLayouts/slideLayout8.xml" Id="R60a06a9c000a4f53" /><Relationship Type="http://schemas.openxmlformats.org/officeDocument/2006/relationships/slideLayout" Target="/ppt/slideLayouts/slideLayout9.xml" Id="R1376edd3e4c949ad" /><Relationship Type="http://schemas.openxmlformats.org/officeDocument/2006/relationships/slideLayout" Target="/ppt/slideLayouts/slideLayouta.xml" Id="R401b686025574ff1" /><Relationship Type="http://schemas.openxmlformats.org/officeDocument/2006/relationships/slideLayout" Target="/ppt/slideLayouts/slideLayoutb.xml" Id="R6b61ad3ac7604ba8" /><Relationship Type="http://schemas.openxmlformats.org/officeDocument/2006/relationships/theme" Target="/ppt/slideMasters/theme/theme.xml" Id="Ra6ad61b3121b4e1b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1313adc210e347d1"/>
    <p:sldLayoutId id="2147483650" r:id="Re145de4d36a947d8"/>
    <p:sldLayoutId id="2147483651" r:id="R71ffcbe770234152"/>
    <p:sldLayoutId id="2147483652" r:id="R0783046668774e8d"/>
    <p:sldLayoutId id="2147483653" r:id="Re242568107b7488b"/>
    <p:sldLayoutId id="2147483654" r:id="Rad07e3404da44bef"/>
    <p:sldLayoutId id="2147483655" r:id="R31a176adcc534817"/>
    <p:sldLayoutId id="2147483656" r:id="R60a06a9c000a4f53"/>
    <p:sldLayoutId id="2147483657" r:id="R1376edd3e4c949ad"/>
    <p:sldLayoutId id="2147483658" r:id="R401b686025574ff1"/>
    <p:sldLayoutId id="2147483659" r:id="R6b61ad3ac7604ba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30342728404549a4" /><Relationship Type="http://schemas.openxmlformats.org/officeDocument/2006/relationships/image" Target="/ppt/media/image.bin" Id="R8718cbcdf6ac49a6" /><Relationship Type="http://schemas.microsoft.com/office/2011/relationships/webextension" Target="/ppt/slides/udata/data.xml" Id="Rd275716e9cf948d8" /></Relationships>
</file>

<file path=ppt/slides/slide.xml><?xml version="1.0" encoding="utf-8"?>
<p:sld xmlns:mc="http://schemas.openxmlformats.org/markup-compatibility/2006" xmlns:we="http://schemas.microsoft.com/office/webextensions/webextension/2010/11" xmlns:pca="http://schemas.microsoft.com/office/powerpoint/2013/contentapp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OfficeApp 0"/>
              <p:cNvGraphicFramePr>
                <a:graphicFrameLocks noGrp="1"/>
              </p:cNvGraphicFramePr>
              <p:nvPr/>
            </p:nvGraphicFramePr>
            <p:xfrm>
              <a:off x="0" y="0"/>
              <a:ext cx="5715000" cy="5143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d275716e9cf948d8"/>
              </a:graphicData>
            </a:graphic>
          </p:graphicFrame>
        </mc:Choice>
        <mc:Fallback>
          <p:pic>
            <p:nvPicPr>
              <p:cNvPr id="2" name="OfficeApp 0"/>
              <p:cNvPicPr/>
            </p:nvPicPr>
            <p:blipFill>
              <a:blip xmlns:r="http://schemas.openxmlformats.org/officeDocument/2006/relationships" r:embed="R8718cbcdf6ac49a6"/>
              <a:stretch>
                <a:fillRect/>
              </a:stretch>
            </p:blipFill>
            <p:spPr>
              <a:xfrm>
                <a:off x="0" y="0"/>
                <a:ext cx="5715000" cy="5143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slides/udata/_rels/data.xml.rels>&#65279;<?xml version="1.0" encoding="utf-8"?><Relationships xmlns="http://schemas.openxmlformats.org/package/2006/relationships"><Relationship Type="http://schemas.openxmlformats.org/officeDocument/2006/relationships/image" Target="/ppt/media/image.bin" Id="R8718cbcdf6ac49a6" /></Relationships>
</file>

<file path=ppt/slides/udata/data.xml><?xml version="1.0" encoding="utf-8"?>
<we:webextension xmlns:r="http://schemas.openxmlformats.org/officeDocument/2006/relationships" xmlns:we="http://schemas.microsoft.com/office/webextensions/webextension/2010/11" id="{02fe7e2b-b617-4faf-aa04-a0100be73428}">
  <we:reference id="695691ef-8f6e-4dc4-b6b9-c5a5f44499f7" version="1.0.0.0" store="developer" storeType="Registry"/>
  <we:alternateReferences/>
  <we:properties/>
  <we:bindings/>
  <we:snapshot xmlns:r="http://schemas.openxmlformats.org/officeDocument/2006/relationships" r:embed="R8718cbcdf6ac49a6"/>
</we:webextension>
</file>