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d43aeda244e42c1" /><Relationship Type="http://schemas.openxmlformats.org/package/2006/relationships/metadata/core-properties" Target="/package/services/metadata/core-properties/3aa30a4cf7b94f19b4e3f7cec8cb1e20.psmdcp" Id="Rc75fc852955a4ee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8541875a6aa14612"/>
  </p:sldMasterIdLst>
  <p:sldIdLst>
    <p:sldId id="256" r:id="R2034f67ec608479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0323eeec06649c4" /><Relationship Type="http://schemas.openxmlformats.org/officeDocument/2006/relationships/viewProps" Target="/ppt/viewProps.xml" Id="R89804d5336c04a44" /><Relationship Type="http://schemas.openxmlformats.org/officeDocument/2006/relationships/tableStyles" Target="/ppt/tableStyles.xml" Id="Rc8660359127f41b7" /><Relationship Type="http://schemas.openxmlformats.org/officeDocument/2006/relationships/slideMaster" Target="/ppt/slideMasters/slideMaster.xml" Id="R8541875a6aa14612" /><Relationship Type="http://schemas.openxmlformats.org/officeDocument/2006/relationships/theme" Target="/ppt/slideMasters/theme/theme.xml" Id="R682190fa2c4645c7" /><Relationship Type="http://schemas.openxmlformats.org/officeDocument/2006/relationships/slide" Target="/ppt/slides/slide.xml" Id="R2034f67ec608479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69cef777eee4e37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e8559f78ecc4a8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34424fb8e9d49e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2229f111bbb490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e831a29fc634f4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8a6ab0e1b69430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b45181a429a4f7b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f7a94ef5bfe463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f81cda5238f4cef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55f4ac088744f2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bef2c3ac54e452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9df9c7d1ad944c0" /><Relationship Type="http://schemas.openxmlformats.org/officeDocument/2006/relationships/slideLayout" Target="/ppt/slideLayouts/slideLayout2.xml" Id="R612b8900f0f04382" /><Relationship Type="http://schemas.openxmlformats.org/officeDocument/2006/relationships/slideLayout" Target="/ppt/slideLayouts/slideLayout3.xml" Id="Rae1342efbf454ae7" /><Relationship Type="http://schemas.openxmlformats.org/officeDocument/2006/relationships/slideLayout" Target="/ppt/slideLayouts/slideLayout4.xml" Id="R592ed01a076f4821" /><Relationship Type="http://schemas.openxmlformats.org/officeDocument/2006/relationships/slideLayout" Target="/ppt/slideLayouts/slideLayout5.xml" Id="Ref55edb257b847f0" /><Relationship Type="http://schemas.openxmlformats.org/officeDocument/2006/relationships/slideLayout" Target="/ppt/slideLayouts/slideLayout6.xml" Id="R03f46ef9dff4497a" /><Relationship Type="http://schemas.openxmlformats.org/officeDocument/2006/relationships/slideLayout" Target="/ppt/slideLayouts/slideLayout7.xml" Id="Rf7566999ee274b38" /><Relationship Type="http://schemas.openxmlformats.org/officeDocument/2006/relationships/slideLayout" Target="/ppt/slideLayouts/slideLayout8.xml" Id="R3ffce4d6e5794fd9" /><Relationship Type="http://schemas.openxmlformats.org/officeDocument/2006/relationships/slideLayout" Target="/ppt/slideLayouts/slideLayout9.xml" Id="Rd71cddfe88774047" /><Relationship Type="http://schemas.openxmlformats.org/officeDocument/2006/relationships/slideLayout" Target="/ppt/slideLayouts/slideLayouta.xml" Id="Rd6306b1241cf4bf9" /><Relationship Type="http://schemas.openxmlformats.org/officeDocument/2006/relationships/slideLayout" Target="/ppt/slideLayouts/slideLayoutb.xml" Id="R0207c096e0c24fb3" /><Relationship Type="http://schemas.openxmlformats.org/officeDocument/2006/relationships/theme" Target="/ppt/slideMasters/theme/theme.xml" Id="R15bf62fefde746b6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a9df9c7d1ad944c0"/>
    <p:sldLayoutId id="2147483650" r:id="R612b8900f0f04382"/>
    <p:sldLayoutId id="2147483651" r:id="Rae1342efbf454ae7"/>
    <p:sldLayoutId id="2147483652" r:id="R592ed01a076f4821"/>
    <p:sldLayoutId id="2147483653" r:id="Ref55edb257b847f0"/>
    <p:sldLayoutId id="2147483654" r:id="R03f46ef9dff4497a"/>
    <p:sldLayoutId id="2147483655" r:id="Rf7566999ee274b38"/>
    <p:sldLayoutId id="2147483656" r:id="R3ffce4d6e5794fd9"/>
    <p:sldLayoutId id="2147483657" r:id="Rd71cddfe88774047"/>
    <p:sldLayoutId id="2147483658" r:id="Rd6306b1241cf4bf9"/>
    <p:sldLayoutId id="2147483659" r:id="R0207c096e0c24fb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0e6515662af44dd" /><Relationship Type="http://schemas.openxmlformats.org/officeDocument/2006/relationships/image" Target="/ppt/media/image.bin" Id="R29adc014f0e34604" /><Relationship Type="http://schemas.microsoft.com/office/2011/relationships/webextension" Target="/ppt/slides/udata/data.xml" Id="Rb7e09d370d1e4040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b7e09d370d1e4040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29adc014f0e34604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29adc014f0e34604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3a6934e-2ac2-44e8-9c5a-efe4ef03fade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29adc014f0e34604"/>
</we:webextension>
</file>