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5d6ff566a504734" /><Relationship Type="http://schemas.openxmlformats.org/package/2006/relationships/metadata/core-properties" Target="/package/services/metadata/core-properties/8e8c38292f8940b89924bcfd0ecb5cb6.psmdcp" Id="Re30893c3ff234f7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1e5fbfd430564416"/>
  </p:sldMasterIdLst>
  <p:sldIdLst>
    <p:sldId id="256" r:id="R06232df0e57246e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97ce1e9a4c434437" /><Relationship Type="http://schemas.openxmlformats.org/officeDocument/2006/relationships/viewProps" Target="/ppt/viewProps.xml" Id="R81722cae8ff44aa1" /><Relationship Type="http://schemas.openxmlformats.org/officeDocument/2006/relationships/tableStyles" Target="/ppt/tableStyles.xml" Id="R614593870aaf4dc0" /><Relationship Type="http://schemas.openxmlformats.org/officeDocument/2006/relationships/slideMaster" Target="/ppt/slideMasters/slideMaster.xml" Id="R1e5fbfd430564416" /><Relationship Type="http://schemas.openxmlformats.org/officeDocument/2006/relationships/theme" Target="/ppt/slideMasters/theme/theme.xml" Id="R7bb6ebc87d2240ab" /><Relationship Type="http://schemas.openxmlformats.org/officeDocument/2006/relationships/slide" Target="/ppt/slides/slide.xml" Id="R06232df0e57246e2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d0c4273f2374cda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9fff22693fa4dd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05a4153ed484d5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0aee0364fd934206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f951b86aabb4d6f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faa051eafdb34ac0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ee3ad877be54d64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dc482c974814db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6fa6a3da06445fe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b880449c0f84700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3f09f34ad8924a22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34501fd4711b45f4" /><Relationship Type="http://schemas.openxmlformats.org/officeDocument/2006/relationships/slideLayout" Target="/ppt/slideLayouts/slideLayout2.xml" Id="Rdfdd616a78784d1d" /><Relationship Type="http://schemas.openxmlformats.org/officeDocument/2006/relationships/slideLayout" Target="/ppt/slideLayouts/slideLayout3.xml" Id="Rdb0576d6588c4aa8" /><Relationship Type="http://schemas.openxmlformats.org/officeDocument/2006/relationships/slideLayout" Target="/ppt/slideLayouts/slideLayout4.xml" Id="Rfde7633abb894e1f" /><Relationship Type="http://schemas.openxmlformats.org/officeDocument/2006/relationships/slideLayout" Target="/ppt/slideLayouts/slideLayout5.xml" Id="R2aee3ea8659e406e" /><Relationship Type="http://schemas.openxmlformats.org/officeDocument/2006/relationships/slideLayout" Target="/ppt/slideLayouts/slideLayout6.xml" Id="R57b82678169f4b0f" /><Relationship Type="http://schemas.openxmlformats.org/officeDocument/2006/relationships/slideLayout" Target="/ppt/slideLayouts/slideLayout7.xml" Id="R8180e12e252745a1" /><Relationship Type="http://schemas.openxmlformats.org/officeDocument/2006/relationships/slideLayout" Target="/ppt/slideLayouts/slideLayout8.xml" Id="R35669f4acd9b4eef" /><Relationship Type="http://schemas.openxmlformats.org/officeDocument/2006/relationships/slideLayout" Target="/ppt/slideLayouts/slideLayout9.xml" Id="Rb187621815b8455a" /><Relationship Type="http://schemas.openxmlformats.org/officeDocument/2006/relationships/slideLayout" Target="/ppt/slideLayouts/slideLayouta.xml" Id="R34828379a9384035" /><Relationship Type="http://schemas.openxmlformats.org/officeDocument/2006/relationships/slideLayout" Target="/ppt/slideLayouts/slideLayoutb.xml" Id="R678995fa45194e0d" /><Relationship Type="http://schemas.openxmlformats.org/officeDocument/2006/relationships/theme" Target="/ppt/slideMasters/theme/theme.xml" Id="Ra9eed9e3c9154e5c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34501fd4711b45f4"/>
    <p:sldLayoutId id="2147483650" r:id="Rdfdd616a78784d1d"/>
    <p:sldLayoutId id="2147483651" r:id="Rdb0576d6588c4aa8"/>
    <p:sldLayoutId id="2147483652" r:id="Rfde7633abb894e1f"/>
    <p:sldLayoutId id="2147483653" r:id="R2aee3ea8659e406e"/>
    <p:sldLayoutId id="2147483654" r:id="R57b82678169f4b0f"/>
    <p:sldLayoutId id="2147483655" r:id="R8180e12e252745a1"/>
    <p:sldLayoutId id="2147483656" r:id="R35669f4acd9b4eef"/>
    <p:sldLayoutId id="2147483657" r:id="Rb187621815b8455a"/>
    <p:sldLayoutId id="2147483658" r:id="R34828379a9384035"/>
    <p:sldLayoutId id="2147483659" r:id="R678995fa45194e0d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6a00dce3bdc04a12" /><Relationship Type="http://schemas.openxmlformats.org/officeDocument/2006/relationships/image" Target="/ppt/media/image.bin" Id="R5b8a035eca0c4c30" /><Relationship Type="http://schemas.microsoft.com/office/2011/relationships/webextension" Target="/ppt/slides/udata/data.xml" Id="R0829578d455e4e9e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0829578d455e4e9e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b8a035eca0c4c30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b8a035eca0c4c30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1c80d30-cfb0-4678-80f9-759d81a4b089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5b8a035eca0c4c30"/>
</we:webextension>
</file>