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ef6549ed22b4a82" /><Relationship Type="http://schemas.openxmlformats.org/package/2006/relationships/metadata/core-properties" Target="/package/services/metadata/core-properties/dfdc92516f3741379fecf0f3690d7a7f.psmdcp" Id="R83b659d607b640e8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319edc5ab1d748fc"/>
  </p:sldMasterIdLst>
  <p:sldIdLst>
    <p:sldId id="256" r:id="R5f8d21d4e7b5475d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be6aadc38ce64857" /><Relationship Type="http://schemas.openxmlformats.org/officeDocument/2006/relationships/viewProps" Target="/ppt/viewProps.xml" Id="R1dcc6eedee5a484a" /><Relationship Type="http://schemas.openxmlformats.org/officeDocument/2006/relationships/tableStyles" Target="/ppt/tableStyles.xml" Id="R408ca56f049b4e2c" /><Relationship Type="http://schemas.openxmlformats.org/officeDocument/2006/relationships/slideMaster" Target="/ppt/slideMasters/slideMaster.xml" Id="R319edc5ab1d748fc" /><Relationship Type="http://schemas.openxmlformats.org/officeDocument/2006/relationships/theme" Target="/ppt/slideMasters/theme/theme.xml" Id="Rb56f3f330e084c8b" /><Relationship Type="http://schemas.openxmlformats.org/officeDocument/2006/relationships/slide" Target="/ppt/slides/slide.xml" Id="R5f8d21d4e7b5475d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b5bd9bcdd834e5e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0c2158333fe4b98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15459b99de04c74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eb9321f791e4ac6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3c13f23b810481f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fc2fc9f116a4278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326bbffe88c40ea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b8346a3d7394c04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13d1172d8c84c36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faeb7d134a24818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a8f8369b4ce4842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80eee216f2e94340" /><Relationship Type="http://schemas.openxmlformats.org/officeDocument/2006/relationships/slideLayout" Target="/ppt/slideLayouts/slideLayout2.xml" Id="R36ca74366de14cb0" /><Relationship Type="http://schemas.openxmlformats.org/officeDocument/2006/relationships/slideLayout" Target="/ppt/slideLayouts/slideLayout3.xml" Id="Rf1fa14b6df054ec7" /><Relationship Type="http://schemas.openxmlformats.org/officeDocument/2006/relationships/slideLayout" Target="/ppt/slideLayouts/slideLayout4.xml" Id="R5ae48dab3c18443f" /><Relationship Type="http://schemas.openxmlformats.org/officeDocument/2006/relationships/slideLayout" Target="/ppt/slideLayouts/slideLayout5.xml" Id="Rc29ee6ddd5a941cb" /><Relationship Type="http://schemas.openxmlformats.org/officeDocument/2006/relationships/slideLayout" Target="/ppt/slideLayouts/slideLayout6.xml" Id="R093a28da77be4742" /><Relationship Type="http://schemas.openxmlformats.org/officeDocument/2006/relationships/slideLayout" Target="/ppt/slideLayouts/slideLayout7.xml" Id="R8145215b02244652" /><Relationship Type="http://schemas.openxmlformats.org/officeDocument/2006/relationships/slideLayout" Target="/ppt/slideLayouts/slideLayout8.xml" Id="Rb002aee4d62e48e1" /><Relationship Type="http://schemas.openxmlformats.org/officeDocument/2006/relationships/slideLayout" Target="/ppt/slideLayouts/slideLayout9.xml" Id="Ra3f56149e86e4018" /><Relationship Type="http://schemas.openxmlformats.org/officeDocument/2006/relationships/slideLayout" Target="/ppt/slideLayouts/slideLayouta.xml" Id="R707d81243bf847be" /><Relationship Type="http://schemas.openxmlformats.org/officeDocument/2006/relationships/slideLayout" Target="/ppt/slideLayouts/slideLayoutb.xml" Id="R8543b6cfff1a4785" /><Relationship Type="http://schemas.openxmlformats.org/officeDocument/2006/relationships/theme" Target="/ppt/slideMasters/theme/theme.xml" Id="Ref0dc3fc51494545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80eee216f2e94340"/>
    <p:sldLayoutId id="2147483650" r:id="R36ca74366de14cb0"/>
    <p:sldLayoutId id="2147483651" r:id="Rf1fa14b6df054ec7"/>
    <p:sldLayoutId id="2147483652" r:id="R5ae48dab3c18443f"/>
    <p:sldLayoutId id="2147483653" r:id="Rc29ee6ddd5a941cb"/>
    <p:sldLayoutId id="2147483654" r:id="R093a28da77be4742"/>
    <p:sldLayoutId id="2147483655" r:id="R8145215b02244652"/>
    <p:sldLayoutId id="2147483656" r:id="Rb002aee4d62e48e1"/>
    <p:sldLayoutId id="2147483657" r:id="Ra3f56149e86e4018"/>
    <p:sldLayoutId id="2147483658" r:id="R707d81243bf847be"/>
    <p:sldLayoutId id="2147483659" r:id="R8543b6cfff1a478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e7d02520dd5640fc" /><Relationship Type="http://schemas.openxmlformats.org/officeDocument/2006/relationships/image" Target="/ppt/media/image.bin" Id="R65dbf94ad7c84191" /><Relationship Type="http://schemas.microsoft.com/office/2011/relationships/webextension" Target="/ppt/slides/udata/data.xml" Id="Rf7ee69ee277c4d37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3810000" cy="381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f7ee69ee277c4d37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65dbf94ad7c84191"/>
              <a:stretch>
                <a:fillRect/>
              </a:stretch>
            </p:blipFill>
            <p:spPr>
              <a:xfrm>
                <a:off x="0" y="0"/>
                <a:ext cx="3810000" cy="38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65dbf94ad7c84191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c76d4a0f-2345-4a60-8a19-f2e3c52dc79c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65dbf94ad7c84191"/>
</we:webextension>
</file>