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2de1f43920f40ca" /><Relationship Type="http://schemas.openxmlformats.org/package/2006/relationships/metadata/core-properties" Target="/package/services/metadata/core-properties/e6a321e0e5c343a8ba097872487a3556.psmdcp" Id="Ra36a100c492242e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be7d18013da4564"/>
  </p:sldMasterIdLst>
  <p:sldIdLst>
    <p:sldId id="256" r:id="R9764ac4281a345e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07235d85e1e040df" /><Relationship Type="http://schemas.openxmlformats.org/officeDocument/2006/relationships/viewProps" Target="/ppt/viewProps.xml" Id="Rc4c29b1dea354244" /><Relationship Type="http://schemas.openxmlformats.org/officeDocument/2006/relationships/tableStyles" Target="/ppt/tableStyles.xml" Id="R11cb613cb0da4b8e" /><Relationship Type="http://schemas.openxmlformats.org/officeDocument/2006/relationships/slideMaster" Target="/ppt/slideMasters/slideMaster.xml" Id="Rebe7d18013da4564" /><Relationship Type="http://schemas.openxmlformats.org/officeDocument/2006/relationships/theme" Target="/ppt/slideMasters/theme/theme.xml" Id="Rb6003aadef6c4bc7" /><Relationship Type="http://schemas.openxmlformats.org/officeDocument/2006/relationships/slide" Target="/ppt/slides/slide.xml" Id="R9764ac4281a345e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b520c1faf2448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108ab77ce264f7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c41015169a14bb6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d7b3c5ad0d84708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d137b65bf0846c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bbb3753b157421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11ad886d957485a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3265aefaa7249bb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6511077f94d4d64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a961a90b29d4087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cace6b127894e2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4679573db3ab4160" /><Relationship Type="http://schemas.openxmlformats.org/officeDocument/2006/relationships/slideLayout" Target="/ppt/slideLayouts/slideLayout2.xml" Id="R4f40c768936744be" /><Relationship Type="http://schemas.openxmlformats.org/officeDocument/2006/relationships/slideLayout" Target="/ppt/slideLayouts/slideLayout3.xml" Id="Rfc47dda2a4534c15" /><Relationship Type="http://schemas.openxmlformats.org/officeDocument/2006/relationships/slideLayout" Target="/ppt/slideLayouts/slideLayout4.xml" Id="Raa79e502904c4211" /><Relationship Type="http://schemas.openxmlformats.org/officeDocument/2006/relationships/slideLayout" Target="/ppt/slideLayouts/slideLayout5.xml" Id="R273a5d4c161e4417" /><Relationship Type="http://schemas.openxmlformats.org/officeDocument/2006/relationships/slideLayout" Target="/ppt/slideLayouts/slideLayout6.xml" Id="R17025f219c244003" /><Relationship Type="http://schemas.openxmlformats.org/officeDocument/2006/relationships/slideLayout" Target="/ppt/slideLayouts/slideLayout7.xml" Id="Rdeb090958aaa4900" /><Relationship Type="http://schemas.openxmlformats.org/officeDocument/2006/relationships/slideLayout" Target="/ppt/slideLayouts/slideLayout8.xml" Id="Rb0d381fb5586411a" /><Relationship Type="http://schemas.openxmlformats.org/officeDocument/2006/relationships/slideLayout" Target="/ppt/slideLayouts/slideLayout9.xml" Id="R9ca1a48d59b94576" /><Relationship Type="http://schemas.openxmlformats.org/officeDocument/2006/relationships/slideLayout" Target="/ppt/slideLayouts/slideLayouta.xml" Id="R926f226cdb794e05" /><Relationship Type="http://schemas.openxmlformats.org/officeDocument/2006/relationships/slideLayout" Target="/ppt/slideLayouts/slideLayoutb.xml" Id="R1e240f99ab4f466e" /><Relationship Type="http://schemas.openxmlformats.org/officeDocument/2006/relationships/theme" Target="/ppt/slideMasters/theme/theme.xml" Id="Rfa7ff2a4adce478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4679573db3ab4160"/>
    <p:sldLayoutId id="2147483650" r:id="R4f40c768936744be"/>
    <p:sldLayoutId id="2147483651" r:id="Rfc47dda2a4534c15"/>
    <p:sldLayoutId id="2147483652" r:id="Raa79e502904c4211"/>
    <p:sldLayoutId id="2147483653" r:id="R273a5d4c161e4417"/>
    <p:sldLayoutId id="2147483654" r:id="R17025f219c244003"/>
    <p:sldLayoutId id="2147483655" r:id="Rdeb090958aaa4900"/>
    <p:sldLayoutId id="2147483656" r:id="Rb0d381fb5586411a"/>
    <p:sldLayoutId id="2147483657" r:id="R9ca1a48d59b94576"/>
    <p:sldLayoutId id="2147483658" r:id="R926f226cdb794e05"/>
    <p:sldLayoutId id="2147483659" r:id="R1e240f99ab4f466e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2419c2ee2a44068" /><Relationship Type="http://schemas.openxmlformats.org/officeDocument/2006/relationships/image" Target="/ppt/media/image.bin" Id="R53e308e5a57d4d2c" /><Relationship Type="http://schemas.microsoft.com/office/2011/relationships/webextension" Target="/ppt/slides/udata/data.xml" Id="R9a2242c7a6784fa7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9a2242c7a6784fa7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3e308e5a57d4d2c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3e308e5a57d4d2c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8c62e712-2625-4227-ad98-3b8147888a2a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53e308e5a57d4d2c"/>
</we:webextension>
</file>