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5daca906bc44ac9" /><Relationship Type="http://schemas.openxmlformats.org/package/2006/relationships/metadata/core-properties" Target="/package/services/metadata/core-properties/14a9ec22362144d6b952572d3389a352.psmdcp" Id="R88a2c2e1579f497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38399dc76074a7f"/>
  </p:sldMasterIdLst>
  <p:sldIdLst>
    <p:sldId id="256" r:id="R369ffdd2c38c47a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8880f404fa84c7e" /><Relationship Type="http://schemas.openxmlformats.org/officeDocument/2006/relationships/viewProps" Target="/ppt/viewProps.xml" Id="R799c2c42259641f9" /><Relationship Type="http://schemas.openxmlformats.org/officeDocument/2006/relationships/tableStyles" Target="/ppt/tableStyles.xml" Id="Rfb5952741f4d47e8" /><Relationship Type="http://schemas.openxmlformats.org/officeDocument/2006/relationships/slideMaster" Target="/ppt/slideMasters/slideMaster.xml" Id="R338399dc76074a7f" /><Relationship Type="http://schemas.openxmlformats.org/officeDocument/2006/relationships/theme" Target="/ppt/slideMasters/theme/theme.xml" Id="R3b7ad131d6b64139" /><Relationship Type="http://schemas.openxmlformats.org/officeDocument/2006/relationships/slide" Target="/ppt/slides/slide.xml" Id="R369ffdd2c38c47a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e0d7065e6d2434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25bbad605a64f8a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5e9e364d4524b6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48a15a324844440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1e31584b586444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086ac2a2ab4478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11d35d3bd33454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8c99ccabf094e2f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0c01c2b217340c5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da9739586af4060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f6ea64112f64d29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9f305c3b1ac14d0c" /><Relationship Type="http://schemas.openxmlformats.org/officeDocument/2006/relationships/slideLayout" Target="/ppt/slideLayouts/slideLayout2.xml" Id="R77e8fb66978043f5" /><Relationship Type="http://schemas.openxmlformats.org/officeDocument/2006/relationships/slideLayout" Target="/ppt/slideLayouts/slideLayout3.xml" Id="Rd1bebe74ad884fa8" /><Relationship Type="http://schemas.openxmlformats.org/officeDocument/2006/relationships/slideLayout" Target="/ppt/slideLayouts/slideLayout4.xml" Id="R642ac1101f154862" /><Relationship Type="http://schemas.openxmlformats.org/officeDocument/2006/relationships/slideLayout" Target="/ppt/slideLayouts/slideLayout5.xml" Id="Rdde057b73fe24272" /><Relationship Type="http://schemas.openxmlformats.org/officeDocument/2006/relationships/slideLayout" Target="/ppt/slideLayouts/slideLayout6.xml" Id="Rfaf4d3e6c7214601" /><Relationship Type="http://schemas.openxmlformats.org/officeDocument/2006/relationships/slideLayout" Target="/ppt/slideLayouts/slideLayout7.xml" Id="Rdf48e56d26a04d85" /><Relationship Type="http://schemas.openxmlformats.org/officeDocument/2006/relationships/slideLayout" Target="/ppt/slideLayouts/slideLayout8.xml" Id="R0600d0fb4c69407c" /><Relationship Type="http://schemas.openxmlformats.org/officeDocument/2006/relationships/slideLayout" Target="/ppt/slideLayouts/slideLayout9.xml" Id="Rae22efbc3e014b25" /><Relationship Type="http://schemas.openxmlformats.org/officeDocument/2006/relationships/slideLayout" Target="/ppt/slideLayouts/slideLayouta.xml" Id="R5e088cdce0b548b5" /><Relationship Type="http://schemas.openxmlformats.org/officeDocument/2006/relationships/slideLayout" Target="/ppt/slideLayouts/slideLayoutb.xml" Id="R486bac9fe24b4287" /><Relationship Type="http://schemas.openxmlformats.org/officeDocument/2006/relationships/theme" Target="/ppt/slideMasters/theme/theme.xml" Id="Rf3806a3f27f04807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9f305c3b1ac14d0c"/>
    <p:sldLayoutId id="2147483650" r:id="R77e8fb66978043f5"/>
    <p:sldLayoutId id="2147483651" r:id="Rd1bebe74ad884fa8"/>
    <p:sldLayoutId id="2147483652" r:id="R642ac1101f154862"/>
    <p:sldLayoutId id="2147483653" r:id="Rdde057b73fe24272"/>
    <p:sldLayoutId id="2147483654" r:id="Rfaf4d3e6c7214601"/>
    <p:sldLayoutId id="2147483655" r:id="Rdf48e56d26a04d85"/>
    <p:sldLayoutId id="2147483656" r:id="R0600d0fb4c69407c"/>
    <p:sldLayoutId id="2147483657" r:id="Rae22efbc3e014b25"/>
    <p:sldLayoutId id="2147483658" r:id="R5e088cdce0b548b5"/>
    <p:sldLayoutId id="2147483659" r:id="R486bac9fe24b428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7169bd81cc14528" /><Relationship Type="http://schemas.openxmlformats.org/officeDocument/2006/relationships/image" Target="/ppt/media/image.bin" Id="Rbddc1a59fda64c97" /><Relationship Type="http://schemas.microsoft.com/office/2011/relationships/webextension" Target="/ppt/slides/udata/data.xml" Id="R7187fe2fb07d4bd8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7187fe2fb07d4bd8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bddc1a59fda64c97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bddc1a59fda64c97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cd7bf3b7-e303-4e27-95fc-99bc464d5401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bddc1a59fda64c97"/>
</we:webextension>
</file>