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5921e7ad211473d" /><Relationship Type="http://schemas.openxmlformats.org/package/2006/relationships/metadata/core-properties" Target="/package/services/metadata/core-properties/ca120ebac1a6492f84824e8b2da5f8f5.psmdcp" Id="R6b7ea55300e0429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f55de7e1f28c4978"/>
  </p:sldMasterIdLst>
  <p:sldIdLst>
    <p:sldId id="256" r:id="Re03462fcf8c4474a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5271c3aec90a402a" /><Relationship Type="http://schemas.openxmlformats.org/officeDocument/2006/relationships/viewProps" Target="/ppt/viewProps.xml" Id="Rc34c81b83abc4f17" /><Relationship Type="http://schemas.openxmlformats.org/officeDocument/2006/relationships/tableStyles" Target="/ppt/tableStyles.xml" Id="Rbde3ae5d7afc4cce" /><Relationship Type="http://schemas.openxmlformats.org/officeDocument/2006/relationships/slideMaster" Target="/ppt/slideMasters/slideMaster.xml" Id="Rf55de7e1f28c4978" /><Relationship Type="http://schemas.openxmlformats.org/officeDocument/2006/relationships/theme" Target="/ppt/slideMasters/theme/theme.xml" Id="R4aed08bd0dc54b29" /><Relationship Type="http://schemas.openxmlformats.org/officeDocument/2006/relationships/slide" Target="/ppt/slides/slide.xml" Id="Re03462fcf8c4474a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c308079863f4117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98c90579ef34c2a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5ee5b6c58d84bfc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c96317c1089490c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0813bf917ef4545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4c31f0673e44d75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48bc07eda054ae7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5c9a269714b4bc0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38ae8b28f5e4678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0b046bd22ad486a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f94ce456cc644d6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0093f17cb71f4ab7" /><Relationship Type="http://schemas.openxmlformats.org/officeDocument/2006/relationships/slideLayout" Target="/ppt/slideLayouts/slideLayout2.xml" Id="Rffd0fef6e4674aa6" /><Relationship Type="http://schemas.openxmlformats.org/officeDocument/2006/relationships/slideLayout" Target="/ppt/slideLayouts/slideLayout3.xml" Id="R247e0e42f8c54253" /><Relationship Type="http://schemas.openxmlformats.org/officeDocument/2006/relationships/slideLayout" Target="/ppt/slideLayouts/slideLayout4.xml" Id="Rd993ce3f844947b1" /><Relationship Type="http://schemas.openxmlformats.org/officeDocument/2006/relationships/slideLayout" Target="/ppt/slideLayouts/slideLayout5.xml" Id="Rf13447ac71c6408c" /><Relationship Type="http://schemas.openxmlformats.org/officeDocument/2006/relationships/slideLayout" Target="/ppt/slideLayouts/slideLayout6.xml" Id="R17ccb25111ca4c0e" /><Relationship Type="http://schemas.openxmlformats.org/officeDocument/2006/relationships/slideLayout" Target="/ppt/slideLayouts/slideLayout7.xml" Id="R741f6a984d794e3e" /><Relationship Type="http://schemas.openxmlformats.org/officeDocument/2006/relationships/slideLayout" Target="/ppt/slideLayouts/slideLayout8.xml" Id="R0773455262f54204" /><Relationship Type="http://schemas.openxmlformats.org/officeDocument/2006/relationships/slideLayout" Target="/ppt/slideLayouts/slideLayout9.xml" Id="R353ee330095f4557" /><Relationship Type="http://schemas.openxmlformats.org/officeDocument/2006/relationships/slideLayout" Target="/ppt/slideLayouts/slideLayouta.xml" Id="Re96a21813da14a34" /><Relationship Type="http://schemas.openxmlformats.org/officeDocument/2006/relationships/slideLayout" Target="/ppt/slideLayouts/slideLayoutb.xml" Id="R3efeee456d8f4625" /><Relationship Type="http://schemas.openxmlformats.org/officeDocument/2006/relationships/theme" Target="/ppt/slideMasters/theme/theme.xml" Id="Rdde4b349a9b4407a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0093f17cb71f4ab7"/>
    <p:sldLayoutId id="2147483650" r:id="Rffd0fef6e4674aa6"/>
    <p:sldLayoutId id="2147483651" r:id="R247e0e42f8c54253"/>
    <p:sldLayoutId id="2147483652" r:id="Rd993ce3f844947b1"/>
    <p:sldLayoutId id="2147483653" r:id="Rf13447ac71c6408c"/>
    <p:sldLayoutId id="2147483654" r:id="R17ccb25111ca4c0e"/>
    <p:sldLayoutId id="2147483655" r:id="R741f6a984d794e3e"/>
    <p:sldLayoutId id="2147483656" r:id="R0773455262f54204"/>
    <p:sldLayoutId id="2147483657" r:id="R353ee330095f4557"/>
    <p:sldLayoutId id="2147483658" r:id="Re96a21813da14a34"/>
    <p:sldLayoutId id="2147483659" r:id="R3efeee456d8f46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2e3664001da14605" /><Relationship Type="http://schemas.openxmlformats.org/officeDocument/2006/relationships/image" Target="/ppt/media/image.bin" Id="R31eaf0bb8ee24ea5" /><Relationship Type="http://schemas.microsoft.com/office/2011/relationships/webextension" Target="/ppt/slides/udata/data.xml" Id="R5fc6b2c5724448c6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5fc6b2c5724448c6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31eaf0bb8ee24ea5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31eaf0bb8ee24ea5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839e7278-d00a-45fb-9933-830e53375a76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31eaf0bb8ee24ea5"/>
</we:webextension>
</file>