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683919c5f1e411e" /><Relationship Type="http://schemas.openxmlformats.org/package/2006/relationships/metadata/core-properties" Target="/package/services/metadata/core-properties/fe7639c3245f494cab8b899d4f79a09c.psmdcp" Id="Rf4d7e3083a4a406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c58d34e0b48d41d3"/>
  </p:sldMasterIdLst>
  <p:sldIdLst>
    <p:sldId id="256" r:id="R97ddb613c08a4b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b59bb4b978904259" /><Relationship Type="http://schemas.openxmlformats.org/officeDocument/2006/relationships/viewProps" Target="/ppt/viewProps.xml" Id="R7bc2e0339e86413c" /><Relationship Type="http://schemas.openxmlformats.org/officeDocument/2006/relationships/tableStyles" Target="/ppt/tableStyles.xml" Id="Rdcd228763b4240f9" /><Relationship Type="http://schemas.openxmlformats.org/officeDocument/2006/relationships/slideMaster" Target="/ppt/slideMasters/slideMaster.xml" Id="Rc58d34e0b48d41d3" /><Relationship Type="http://schemas.openxmlformats.org/officeDocument/2006/relationships/theme" Target="/ppt/slideMasters/theme/theme.xml" Id="Ra7925f1fd9134532" /><Relationship Type="http://schemas.openxmlformats.org/officeDocument/2006/relationships/slide" Target="/ppt/slides/slide.xml" Id="R97ddb613c08a4b67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2a9ddf74a4946b4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ae3012a9f8141ef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be8807f7d224944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198e82a14394e0b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24a44b213b84be6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f13c8a16259425e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8dd4a915f924b00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590947774b94774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68564b572b44228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31ff79fb97c4ebe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ebc6b9a79734608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2cb4cae0999b4117" /><Relationship Type="http://schemas.openxmlformats.org/officeDocument/2006/relationships/slideLayout" Target="/ppt/slideLayouts/slideLayout2.xml" Id="R71071e9fe8e940a6" /><Relationship Type="http://schemas.openxmlformats.org/officeDocument/2006/relationships/slideLayout" Target="/ppt/slideLayouts/slideLayout3.xml" Id="R2c7957becd5245b3" /><Relationship Type="http://schemas.openxmlformats.org/officeDocument/2006/relationships/slideLayout" Target="/ppt/slideLayouts/slideLayout4.xml" Id="Rd9a812bba50442e5" /><Relationship Type="http://schemas.openxmlformats.org/officeDocument/2006/relationships/slideLayout" Target="/ppt/slideLayouts/slideLayout5.xml" Id="R69094e3590f54e23" /><Relationship Type="http://schemas.openxmlformats.org/officeDocument/2006/relationships/slideLayout" Target="/ppt/slideLayouts/slideLayout6.xml" Id="R5cdbc78bbca043f0" /><Relationship Type="http://schemas.openxmlformats.org/officeDocument/2006/relationships/slideLayout" Target="/ppt/slideLayouts/slideLayout7.xml" Id="R1ae382714abd40e8" /><Relationship Type="http://schemas.openxmlformats.org/officeDocument/2006/relationships/slideLayout" Target="/ppt/slideLayouts/slideLayout8.xml" Id="Ra61370f5eb204545" /><Relationship Type="http://schemas.openxmlformats.org/officeDocument/2006/relationships/slideLayout" Target="/ppt/slideLayouts/slideLayout9.xml" Id="R65801dbdcf8a4556" /><Relationship Type="http://schemas.openxmlformats.org/officeDocument/2006/relationships/slideLayout" Target="/ppt/slideLayouts/slideLayouta.xml" Id="R2ce5af44daf24150" /><Relationship Type="http://schemas.openxmlformats.org/officeDocument/2006/relationships/slideLayout" Target="/ppt/slideLayouts/slideLayoutb.xml" Id="R1d8b8a4f0afe4e67" /><Relationship Type="http://schemas.openxmlformats.org/officeDocument/2006/relationships/theme" Target="/ppt/slideMasters/theme/theme.xml" Id="Rdde6fc381dbd4a69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2cb4cae0999b4117"/>
    <p:sldLayoutId id="2147483650" r:id="R71071e9fe8e940a6"/>
    <p:sldLayoutId id="2147483651" r:id="R2c7957becd5245b3"/>
    <p:sldLayoutId id="2147483652" r:id="Rd9a812bba50442e5"/>
    <p:sldLayoutId id="2147483653" r:id="R69094e3590f54e23"/>
    <p:sldLayoutId id="2147483654" r:id="R5cdbc78bbca043f0"/>
    <p:sldLayoutId id="2147483655" r:id="R1ae382714abd40e8"/>
    <p:sldLayoutId id="2147483656" r:id="Ra61370f5eb204545"/>
    <p:sldLayoutId id="2147483657" r:id="R65801dbdcf8a4556"/>
    <p:sldLayoutId id="2147483658" r:id="R2ce5af44daf24150"/>
    <p:sldLayoutId id="2147483659" r:id="R1d8b8a4f0afe4e6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1340936bea34cb1" /><Relationship Type="http://schemas.openxmlformats.org/officeDocument/2006/relationships/image" Target="/ppt/media/image.bin" Id="R85c560dad7124084" /><Relationship Type="http://schemas.microsoft.com/office/2011/relationships/webextension" Target="/ppt/slides/udata/data.xml" Id="R82f4514125024aeb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82f4514125024aeb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85c560dad7124084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85c560dad7124084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fb7077eb-5ab9-43c2-a569-bd496edf3aca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85c560dad7124084"/>
</we:webextension>
</file>