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of the EEG electrodes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Removing Excess Impurities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1"/>
            <a:ext cx="8305800" cy="83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, take out the electrode from the saline solution and then scrape the impurities from the electrode.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52600" y="676274"/>
            <a:ext cx="1676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76435"/>
            <a:ext cx="1171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4800600"/>
            <a:ext cx="8763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4499" y="579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38499" y="4953000"/>
            <a:ext cx="20193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69" y="4638674"/>
            <a:ext cx="1171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0" y="5823466"/>
            <a:ext cx="109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Removing Excess Impurities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 the electrode in a saline solution just or soak the electrode.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Just let the electrode to soak for sometime ( about 5 – 10 mins.)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take out the electrode and rub it against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 hard surface ( example : scrubber )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used for perfect removal of impurities from the electrode surface.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28800"/>
            <a:ext cx="12477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1468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Polishing the surface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1209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1600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of the electrode is then polished with some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Brasso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some other polishing material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66700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polishing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have smooth finish on the layer of the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contact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Polishers may contain chemicals which may improve lifetime of  the electrodes.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Electrodes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of the electrodes is essential because , when left outside the metal plating of the electrodes get corroded.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contact of the electrode gets dried up. It needs some moisture for the signal to be accurate.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electrodes are placed in a sealed box, this is done to prevent oxidation of the metal contacts.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electrodes can also be stored in alcohol or saline water which would prevent the surface of the electrode from oxidation.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felts are well washed after use ( as the saline solution in the felt would cause the felt to harden and eventually break apart when force is applied on it) and then dried and then stored in a well packed box.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the Electrodes of EEG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quality of the signal acquired by the device depends on the degree of contact of the electrodes with the device.</a:t>
            </a:r>
          </a:p>
          <a:p>
            <a:r>
              <a:rPr lang="en-US" sz="2400" dirty="0" smtClean="0"/>
              <a:t>Since we apply saline solution to the felt in the EEG device , it causes corrosion in the electrodes , since the electrodes are merely metals .</a:t>
            </a:r>
          </a:p>
          <a:p>
            <a:r>
              <a:rPr lang="en-US" sz="2400" dirty="0" smtClean="0"/>
              <a:t>Some of the impurities formed are Copper Sulphate , since the electrodes are coated with Copper metal.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6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: Taking the electrode from the EEG device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6850"/>
            <a:ext cx="3124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0"/>
            <a:ext cx="1839884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0386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 which connects the felt and the device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6576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felt ( the black spongy  material ) which makes a contact between the measuring electrode and the surface of skin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26970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images , we observer that the electrode has some salt deposited on it. The possible reason is the formation of Copper sulfate salt on the electrode’s surface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Dismantling the Electrode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32956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480752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Gently remove the felt from its 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Dismantling the Electrode Setup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18047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7473" y="370827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image , it can be seen that the electrode ( measuring electrode ) has been contaminated on both its sides ( inner and outer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Dismantling the Electrode Setup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71800" y="990600"/>
            <a:ext cx="30003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727" y="5172256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a sharp object ( in this case , a screw driver ) , gently poke the inner side of the electrode until the electrode pops out from its place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image the measuring electrode , the frame and the felt are shown ( images are from left to right order 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Scraping off the impurities from the electrode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981200"/>
            <a:ext cx="251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83382" y="847725"/>
            <a:ext cx="1495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495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scrape off the impurities from the electrode , we use screw drivers or picks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Gently scrape off the impurities as we don’t want to damage the surface of the electrode.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Scrapping off the impurities from the electrode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electrode has been scraped of the impurities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impurities which have been removed can be seen to the right of the electrode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1789" y="1683327"/>
            <a:ext cx="2209799" cy="227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61271"/>
            <a:ext cx="2011328" cy="171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0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Removing Excess Impurities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, the impurities cannot be remove easily . Hence , in such cases , we immerse the electrode in a saline solution   ( example 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Biotrue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) for 5 – 10 minutes . Now , the impurities soften up and so we can remove them quickly.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1" y="3124200"/>
            <a:ext cx="23473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10231" y="6172200"/>
            <a:ext cx="219496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63889"/>
            <a:ext cx="2152650" cy="183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 Soaking In Saline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676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Cleaning of the EEG electrodes</vt:lpstr>
      <vt:lpstr>Cleaning the Electrodes of EEG device</vt:lpstr>
      <vt:lpstr>Step 1 : Taking the electrode from the EEG device</vt:lpstr>
      <vt:lpstr>Step 2 : Dismantling the Electrode Setup</vt:lpstr>
      <vt:lpstr>Step 2 : Dismantling the Electrode Setup</vt:lpstr>
      <vt:lpstr>Step 2 : Dismantling the Electrode Setup</vt:lpstr>
      <vt:lpstr>Step 3 : Scraping off the impurities from the electrode</vt:lpstr>
      <vt:lpstr>Step 3 : Scrapping off the impurities from the electrode</vt:lpstr>
      <vt:lpstr>Step 4 : Removing Excess Impurities</vt:lpstr>
      <vt:lpstr>Step 4 : Removing Excess Impurities </vt:lpstr>
      <vt:lpstr>Step 4 : Removing Excess Impurities</vt:lpstr>
      <vt:lpstr>Step 5 : Polishing the surface </vt:lpstr>
      <vt:lpstr>Storage of Electrodes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 for EEG signal measurement</dc:title>
  <dc:creator>Dell</dc:creator>
  <cp:lastModifiedBy>Dell</cp:lastModifiedBy>
  <cp:revision>15</cp:revision>
  <dcterms:created xsi:type="dcterms:W3CDTF">2006-08-16T00:00:00Z</dcterms:created>
  <dcterms:modified xsi:type="dcterms:W3CDTF">2019-12-19T11:16:46Z</dcterms:modified>
</cp:coreProperties>
</file>