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conditions for EEG Signal Measurement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: Patrick . A . Joseph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9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EEG signal composition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types of brain waves based on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range of the signals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as follows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waves – Frequency Range ( 0 – 4 Hz 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waves – Frequency Range ( 4 – 7 Hz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waves – Frequency Range ( 8 – 13 Hz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waves – Frequency Range ( 13 – 30 Hz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Gamma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waves – Frequency Range ( 30 – 40 Hz 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experiments to be conducted is to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behavior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EEG signal under various conditions during each brain wave is dominant.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Waves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waves are very low frequency brain waves having frequency in the range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– 4 Hz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waves are generated when the person under examination is sleeping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waves are associated with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stage 3 of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NERM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slow-wave sleep.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waves are contaminated usually by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waves.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 procedure associated for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wave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is asked to sleep for limited hours ( not more than 4 hours ) during the night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may be given sedatives to induce sleep if study has to be carried out for longer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experimentation room should be dimly lit and should be well ventilated or air-conditioned.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EEG recording device ( Emotive ) and the EOG recording device ( Holter 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can lie on a bed and give some time for the patient to fall asleep.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the signal from the patient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best results , the patient should be kept free from any kind of external disturbances.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7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 Waves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 waves are brain waves which occur when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6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325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 conditions for EEG Signal Measurement</vt:lpstr>
      <vt:lpstr>Introduction to EEG signal composition</vt:lpstr>
      <vt:lpstr>Delta Waves</vt:lpstr>
      <vt:lpstr>Testing  procedure associated for δ wave study</vt:lpstr>
      <vt:lpstr>Theta Waves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conditions for EEG Signal Measurement</dc:title>
  <dc:creator>Dell</dc:creator>
  <cp:lastModifiedBy>Dell</cp:lastModifiedBy>
  <cp:revision>6</cp:revision>
  <dcterms:created xsi:type="dcterms:W3CDTF">2006-08-16T00:00:00Z</dcterms:created>
  <dcterms:modified xsi:type="dcterms:W3CDTF">2019-12-19T05:46:52Z</dcterms:modified>
</cp:coreProperties>
</file>