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45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8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75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56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3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62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1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5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58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9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D5096C-CA19-47CA-9580-95CCE6B0566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C4416BB-1A68-4D43-A1EA-C2C010065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11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實作人臉辨識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305561"/>
            <a:ext cx="10572000" cy="113642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虞台文</a:t>
            </a:r>
            <a:endParaRPr lang="en-US" altLang="zh-TW" dirty="0" smtClean="0"/>
          </a:p>
          <a:p>
            <a:r>
              <a:rPr lang="zh-TW" altLang="en-US" dirty="0" smtClean="0"/>
              <a:t>專題小組</a:t>
            </a:r>
            <a:r>
              <a:rPr lang="en-US" altLang="zh-TW" dirty="0" smtClean="0"/>
              <a:t>:</a:t>
            </a:r>
            <a:r>
              <a:rPr lang="zh-TW" altLang="en-US" dirty="0" smtClean="0"/>
              <a:t>鄧貴鍾、高培鈞、羅元懋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6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 err="1"/>
              <a:t>Yoav</a:t>
            </a:r>
            <a:r>
              <a:rPr lang="en-US" altLang="zh-TW" dirty="0"/>
              <a:t> Freund</a:t>
            </a:r>
            <a:r>
              <a:rPr lang="zh-TW" altLang="en-US" dirty="0"/>
              <a:t>和</a:t>
            </a:r>
            <a:r>
              <a:rPr lang="en-US" altLang="zh-TW" dirty="0"/>
              <a:t>Robert </a:t>
            </a:r>
            <a:r>
              <a:rPr lang="en-US" altLang="zh-TW" dirty="0" err="1"/>
              <a:t>Schapire</a:t>
            </a:r>
            <a:r>
              <a:rPr lang="zh-TW" altLang="en-US" dirty="0" smtClean="0"/>
              <a:t>提出的機器學習方法</a:t>
            </a:r>
            <a:endParaRPr lang="en-US" altLang="zh-TW" dirty="0" smtClean="0"/>
          </a:p>
          <a:p>
            <a:r>
              <a:rPr lang="zh-TW" altLang="en-US" dirty="0" smtClean="0"/>
              <a:t>將許多弱分類器的決策整合成</a:t>
            </a:r>
            <a:r>
              <a:rPr lang="zh-TW" altLang="en-US" dirty="0" smtClean="0"/>
              <a:t>一高精確</a:t>
            </a:r>
            <a:r>
              <a:rPr lang="zh-TW" altLang="en-US" dirty="0"/>
              <a:t>度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強分類器</a:t>
            </a:r>
            <a:endParaRPr lang="en-US" altLang="zh-TW" dirty="0" smtClean="0"/>
          </a:p>
          <a:p>
            <a:r>
              <a:rPr lang="zh-TW" altLang="en-US" dirty="0" smtClean="0"/>
              <a:t>需要先用許多正反樣本訓練各個弱分類器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4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使用的弱分類</a:t>
            </a:r>
            <a:r>
              <a:rPr lang="zh-TW" altLang="en-US" dirty="0" smtClean="0"/>
              <a:t>器方法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Integral </a:t>
            </a:r>
            <a:r>
              <a:rPr lang="en-US" altLang="zh-TW" dirty="0"/>
              <a:t>Image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75" y="2479815"/>
            <a:ext cx="4143375" cy="3209925"/>
          </a:xfrm>
        </p:spPr>
      </p:pic>
      <p:sp>
        <p:nvSpPr>
          <p:cNvPr id="8" name="文字方塊 7"/>
          <p:cNvSpPr txBox="1"/>
          <p:nvPr/>
        </p:nvSpPr>
        <p:spPr>
          <a:xfrm>
            <a:off x="5543596" y="3761611"/>
            <a:ext cx="565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Integral Image</a:t>
            </a:r>
            <a:r>
              <a:rPr lang="zh-TW" altLang="en-US" dirty="0" smtClean="0"/>
              <a:t>值為左上角灰色方塊內所有像素質的加總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42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Integral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產生大量弱分類器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79" y="2420208"/>
            <a:ext cx="4030890" cy="3636963"/>
          </a:xfrm>
        </p:spPr>
      </p:pic>
      <p:sp>
        <p:nvSpPr>
          <p:cNvPr id="5" name="文字方塊 4"/>
          <p:cNvSpPr txBox="1"/>
          <p:nvPr/>
        </p:nvSpPr>
        <p:spPr>
          <a:xfrm>
            <a:off x="5362832" y="2891482"/>
            <a:ext cx="6326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左圖示範了四個弱分類器</a:t>
            </a:r>
            <a:endParaRPr lang="en-US" altLang="zh-TW" dirty="0" smtClean="0"/>
          </a:p>
          <a:p>
            <a:r>
              <a:rPr lang="zh-TW" altLang="en-US" dirty="0" smtClean="0"/>
              <a:t>每個弱分類器的灰色範圍與白色範圍面積必定相等</a:t>
            </a:r>
            <a:endParaRPr lang="en-US" altLang="zh-TW" dirty="0" smtClean="0"/>
          </a:p>
          <a:p>
            <a:r>
              <a:rPr lang="zh-TW" altLang="en-US" dirty="0" smtClean="0"/>
              <a:t>將白色方塊內的</a:t>
            </a:r>
            <a:r>
              <a:rPr lang="en-US" altLang="zh-TW" dirty="0" smtClean="0"/>
              <a:t>Integral Image</a:t>
            </a:r>
            <a:r>
              <a:rPr lang="zh-TW" altLang="en-US" dirty="0" smtClean="0"/>
              <a:t>值減掉灰色方塊的</a:t>
            </a:r>
            <a:r>
              <a:rPr lang="en-US" altLang="zh-TW" dirty="0" smtClean="0"/>
              <a:t>Integral Image</a:t>
            </a:r>
            <a:r>
              <a:rPr lang="zh-TW" altLang="en-US" dirty="0" smtClean="0"/>
              <a:t>值得出的結果即為該弱分類器的決策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8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Cascade </a:t>
            </a:r>
            <a:r>
              <a:rPr lang="en-US" altLang="zh-TW" dirty="0"/>
              <a:t>Classifier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用於增進準確率的演算法</a:t>
            </a:r>
            <a:endParaRPr lang="en-US" altLang="zh-TW" dirty="0" smtClean="0"/>
          </a:p>
          <a:p>
            <a:r>
              <a:rPr lang="zh-TW" altLang="en-US" dirty="0" smtClean="0"/>
              <a:t>先以準確度較低的分類器篩掉明顯不是人臉的樣本</a:t>
            </a:r>
            <a:endParaRPr lang="en-US" altLang="zh-TW" dirty="0" smtClean="0"/>
          </a:p>
          <a:p>
            <a:r>
              <a:rPr lang="zh-TW" altLang="en-US" dirty="0" smtClean="0"/>
              <a:t>再逐步以準確度較高分類較嚴格的分類器篩選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76" y="2651103"/>
            <a:ext cx="4676648" cy="27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TC103457503[[fn=引用]]</Template>
  <TotalTime>22</TotalTime>
  <Words>185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Century Gothic</vt:lpstr>
      <vt:lpstr>Wingdings 2</vt:lpstr>
      <vt:lpstr>至理名言</vt:lpstr>
      <vt:lpstr>以Adaboost實作人臉辨識</vt:lpstr>
      <vt:lpstr>Adaboost</vt:lpstr>
      <vt:lpstr>使用的弱分類器方法 - Integral Image</vt:lpstr>
      <vt:lpstr>使用Integral Image產生大量弱分類器</vt:lpstr>
      <vt:lpstr>補充 - Cascade Classifier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以Adaboost實作人臉辨識</dc:title>
  <dc:creator>Paddy</dc:creator>
  <cp:lastModifiedBy>Paddy</cp:lastModifiedBy>
  <cp:revision>4</cp:revision>
  <dcterms:created xsi:type="dcterms:W3CDTF">2014-10-05T10:42:57Z</dcterms:created>
  <dcterms:modified xsi:type="dcterms:W3CDTF">2014-10-05T11:07:04Z</dcterms:modified>
</cp:coreProperties>
</file>