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145709239" r:id="rId2"/>
    <p:sldId id="262" r:id="rId3"/>
    <p:sldId id="2145709182" r:id="rId4"/>
    <p:sldId id="2145709240" r:id="rId5"/>
    <p:sldId id="2145709248" r:id="rId6"/>
    <p:sldId id="2145709221" r:id="rId7"/>
    <p:sldId id="2145709241" r:id="rId8"/>
    <p:sldId id="2145709222" r:id="rId9"/>
    <p:sldId id="2145709242" r:id="rId10"/>
    <p:sldId id="2145709247" r:id="rId11"/>
    <p:sldId id="2145709244" r:id="rId12"/>
    <p:sldId id="2145709246" r:id="rId13"/>
    <p:sldId id="2145709253" r:id="rId14"/>
    <p:sldId id="2145709249" r:id="rId15"/>
    <p:sldId id="2145709252" r:id="rId16"/>
    <p:sldId id="214570925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2A738F-FBF2-4DF6-85C8-0D4E7B1D8779}" v="531" dt="2024-05-23T19:34:07.408"/>
    <p1510:client id="{EF8422AF-87E4-7FEC-323B-A14161B40FB0}" v="180" dt="2024-05-24T19:55:53.7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260" y="3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88E934-979D-4270-9AA5-5E9422AD48EA}" type="datetimeFigureOut">
              <a:rPr lang="en-US" smtClean="0"/>
              <a:t>5/24/2024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D35906-6C96-4A65-999C-13ED86C07E01}" type="slidenum">
              <a:rPr lang="en-US" smtClean="0"/>
              <a:t>‹#›</a:t>
            </a:fld>
            <a:endParaRPr lang="en-US"/>
          </a:p>
        </p:txBody>
      </p:sp>
    </p:spTree>
    <p:extLst>
      <p:ext uri="{BB962C8B-B14F-4D97-AF65-F5344CB8AC3E}">
        <p14:creationId xmlns:p14="http://schemas.microsoft.com/office/powerpoint/2010/main" val="1809223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pPr algn="l" rtl="0"/>
            <a:endParaRPr lang="en-US"/>
          </a:p>
        </p:txBody>
      </p:sp>
      <p:sp>
        <p:nvSpPr>
          <p:cNvPr id="4" name="Slide Number Placeholder 3"/>
          <p:cNvSpPr>
            <a:spLocks noGrp="1"/>
          </p:cNvSpPr>
          <p:nvPr>
            <p:ph type="sldNum" sz="quarter" idx="10"/>
          </p:nvPr>
        </p:nvSpPr>
        <p:spPr/>
        <p:txBody>
          <a:bodyPr/>
          <a:lstStyle/>
          <a:p>
            <a:pPr algn="l" rtl="0"/>
            <a:fld id="{C0F4A2C8-6C88-4E71-83EE-698B9D4FE22F}" type="slidenum">
              <a:rPr lang="en-US" smtClean="0"/>
              <a:pPr algn="l" rtl="0"/>
              <a:t>2</a:t>
            </a:fld>
            <a:endParaRPr lang="en-US"/>
          </a:p>
        </p:txBody>
      </p:sp>
    </p:spTree>
    <p:extLst>
      <p:ext uri="{BB962C8B-B14F-4D97-AF65-F5344CB8AC3E}">
        <p14:creationId xmlns:p14="http://schemas.microsoft.com/office/powerpoint/2010/main" val="1444461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l-GR"/>
          </a:p>
        </p:txBody>
      </p:sp>
      <p:sp>
        <p:nvSpPr>
          <p:cNvPr id="4" name="Slide Number Placeholder 3"/>
          <p:cNvSpPr>
            <a:spLocks noGrp="1"/>
          </p:cNvSpPr>
          <p:nvPr>
            <p:ph type="sldNum" sz="quarter" idx="5"/>
          </p:nvPr>
        </p:nvSpPr>
        <p:spPr/>
        <p:txBody>
          <a:bodyPr/>
          <a:lstStyle/>
          <a:p>
            <a:pPr algn="l" rtl="0"/>
            <a:fld id="{1B21DFC1-B3A6-4E71-9FE7-6DB99B44A36A}" type="slidenum">
              <a:rPr lang="en-GB" smtClean="0"/>
              <a:t>13</a:t>
            </a:fld>
            <a:endParaRPr lang="en-GB"/>
          </a:p>
        </p:txBody>
      </p:sp>
    </p:spTree>
    <p:extLst>
      <p:ext uri="{BB962C8B-B14F-4D97-AF65-F5344CB8AC3E}">
        <p14:creationId xmlns:p14="http://schemas.microsoft.com/office/powerpoint/2010/main" val="2814000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l-GR"/>
          </a:p>
        </p:txBody>
      </p:sp>
      <p:sp>
        <p:nvSpPr>
          <p:cNvPr id="4" name="Slide Number Placeholder 3"/>
          <p:cNvSpPr>
            <a:spLocks noGrp="1"/>
          </p:cNvSpPr>
          <p:nvPr>
            <p:ph type="sldNum" sz="quarter" idx="5"/>
          </p:nvPr>
        </p:nvSpPr>
        <p:spPr/>
        <p:txBody>
          <a:bodyPr/>
          <a:lstStyle/>
          <a:p>
            <a:pPr algn="l" rtl="0"/>
            <a:fld id="{1B21DFC1-B3A6-4E71-9FE7-6DB99B44A36A}" type="slidenum">
              <a:rPr lang="en-GB" smtClean="0"/>
              <a:t>3</a:t>
            </a:fld>
            <a:endParaRPr lang="en-GB"/>
          </a:p>
        </p:txBody>
      </p:sp>
    </p:spTree>
    <p:extLst>
      <p:ext uri="{BB962C8B-B14F-4D97-AF65-F5344CB8AC3E}">
        <p14:creationId xmlns:p14="http://schemas.microsoft.com/office/powerpoint/2010/main" val="1387217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a:t>Sophia 14</a:t>
            </a:r>
          </a:p>
        </p:txBody>
      </p:sp>
      <p:sp>
        <p:nvSpPr>
          <p:cNvPr id="4" name="Slide Number Placeholder 3"/>
          <p:cNvSpPr>
            <a:spLocks noGrp="1"/>
          </p:cNvSpPr>
          <p:nvPr>
            <p:ph type="sldNum" sz="quarter" idx="10"/>
          </p:nvPr>
        </p:nvSpPr>
        <p:spPr/>
        <p:txBody>
          <a:bodyPr/>
          <a:lstStyle/>
          <a:p>
            <a:pPr algn="l" rtl="0"/>
            <a:fld id="{C0F4A2C8-6C88-4E71-83EE-698B9D4FE22F}" type="slidenum">
              <a:rPr lang="en-US" smtClean="0"/>
              <a:pPr algn="l" rtl="0"/>
              <a:t>6</a:t>
            </a:fld>
            <a:endParaRPr lang="en-US"/>
          </a:p>
        </p:txBody>
      </p:sp>
    </p:spTree>
    <p:extLst>
      <p:ext uri="{BB962C8B-B14F-4D97-AF65-F5344CB8AC3E}">
        <p14:creationId xmlns:p14="http://schemas.microsoft.com/office/powerpoint/2010/main" val="2288420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l-GR"/>
          </a:p>
        </p:txBody>
      </p:sp>
      <p:sp>
        <p:nvSpPr>
          <p:cNvPr id="4" name="Slide Number Placeholder 3"/>
          <p:cNvSpPr>
            <a:spLocks noGrp="1"/>
          </p:cNvSpPr>
          <p:nvPr>
            <p:ph type="sldNum" sz="quarter" idx="5"/>
          </p:nvPr>
        </p:nvSpPr>
        <p:spPr/>
        <p:txBody>
          <a:bodyPr/>
          <a:lstStyle/>
          <a:p>
            <a:pPr algn="l" rtl="0"/>
            <a:fld id="{1B21DFC1-B3A6-4E71-9FE7-6DB99B44A36A}" type="slidenum">
              <a:rPr lang="en-GB" smtClean="0"/>
              <a:t>7</a:t>
            </a:fld>
            <a:endParaRPr lang="en-GB"/>
          </a:p>
        </p:txBody>
      </p:sp>
    </p:spTree>
    <p:extLst>
      <p:ext uri="{BB962C8B-B14F-4D97-AF65-F5344CB8AC3E}">
        <p14:creationId xmlns:p14="http://schemas.microsoft.com/office/powerpoint/2010/main" val="525234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a:t>Sophia 14</a:t>
            </a:r>
          </a:p>
        </p:txBody>
      </p:sp>
      <p:sp>
        <p:nvSpPr>
          <p:cNvPr id="4" name="Slide Number Placeholder 3"/>
          <p:cNvSpPr>
            <a:spLocks noGrp="1"/>
          </p:cNvSpPr>
          <p:nvPr>
            <p:ph type="sldNum" sz="quarter" idx="10"/>
          </p:nvPr>
        </p:nvSpPr>
        <p:spPr/>
        <p:txBody>
          <a:bodyPr/>
          <a:lstStyle/>
          <a:p>
            <a:pPr algn="l" rtl="0"/>
            <a:fld id="{C0F4A2C8-6C88-4E71-83EE-698B9D4FE22F}" type="slidenum">
              <a:rPr lang="en-US" smtClean="0"/>
              <a:pPr algn="l" rtl="0"/>
              <a:t>8</a:t>
            </a:fld>
            <a:endParaRPr lang="en-US"/>
          </a:p>
        </p:txBody>
      </p:sp>
    </p:spTree>
    <p:extLst>
      <p:ext uri="{BB962C8B-B14F-4D97-AF65-F5344CB8AC3E}">
        <p14:creationId xmlns:p14="http://schemas.microsoft.com/office/powerpoint/2010/main" val="3515981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a:t>Sophia 14</a:t>
            </a:r>
          </a:p>
        </p:txBody>
      </p:sp>
      <p:sp>
        <p:nvSpPr>
          <p:cNvPr id="4" name="Slide Number Placeholder 3"/>
          <p:cNvSpPr>
            <a:spLocks noGrp="1"/>
          </p:cNvSpPr>
          <p:nvPr>
            <p:ph type="sldNum" sz="quarter" idx="10"/>
          </p:nvPr>
        </p:nvSpPr>
        <p:spPr/>
        <p:txBody>
          <a:bodyPr/>
          <a:lstStyle/>
          <a:p>
            <a:pPr algn="l" rtl="0"/>
            <a:fld id="{C0F4A2C8-6C88-4E71-83EE-698B9D4FE22F}" type="slidenum">
              <a:rPr lang="en-US" smtClean="0"/>
              <a:pPr algn="l" rtl="0"/>
              <a:t>9</a:t>
            </a:fld>
            <a:endParaRPr lang="en-US"/>
          </a:p>
        </p:txBody>
      </p:sp>
    </p:spTree>
    <p:extLst>
      <p:ext uri="{BB962C8B-B14F-4D97-AF65-F5344CB8AC3E}">
        <p14:creationId xmlns:p14="http://schemas.microsoft.com/office/powerpoint/2010/main" val="1122950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Sophia 14</a:t>
            </a:r>
          </a:p>
        </p:txBody>
      </p:sp>
      <p:sp>
        <p:nvSpPr>
          <p:cNvPr id="4" name="Slide Number Placeholder 3"/>
          <p:cNvSpPr>
            <a:spLocks noGrp="1"/>
          </p:cNvSpPr>
          <p:nvPr>
            <p:ph type="sldNum" sz="quarter" idx="10"/>
          </p:nvPr>
        </p:nvSpPr>
        <p:spPr/>
        <p:txBody>
          <a:bodyPr/>
          <a:lstStyle/>
          <a:p>
            <a:pPr algn="l" rtl="0"/>
            <a:fld id="{C0F4A2C8-6C88-4E71-83EE-698B9D4FE22F}" type="slidenum">
              <a:rPr lang="en-US" smtClean="0"/>
              <a:pPr algn="l" rtl="0"/>
              <a:t>10</a:t>
            </a:fld>
            <a:endParaRPr lang="en-US"/>
          </a:p>
        </p:txBody>
      </p:sp>
    </p:spTree>
    <p:extLst>
      <p:ext uri="{BB962C8B-B14F-4D97-AF65-F5344CB8AC3E}">
        <p14:creationId xmlns:p14="http://schemas.microsoft.com/office/powerpoint/2010/main" val="1568233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l-GR"/>
          </a:p>
        </p:txBody>
      </p:sp>
      <p:sp>
        <p:nvSpPr>
          <p:cNvPr id="4" name="Slide Number Placeholder 3"/>
          <p:cNvSpPr>
            <a:spLocks noGrp="1"/>
          </p:cNvSpPr>
          <p:nvPr>
            <p:ph type="sldNum" sz="quarter" idx="5"/>
          </p:nvPr>
        </p:nvSpPr>
        <p:spPr/>
        <p:txBody>
          <a:bodyPr/>
          <a:lstStyle/>
          <a:p>
            <a:pPr algn="l" rtl="0"/>
            <a:fld id="{1B21DFC1-B3A6-4E71-9FE7-6DB99B44A36A}" type="slidenum">
              <a:rPr lang="en-GB" smtClean="0"/>
              <a:t>11</a:t>
            </a:fld>
            <a:endParaRPr lang="en-GB"/>
          </a:p>
        </p:txBody>
      </p:sp>
    </p:spTree>
    <p:extLst>
      <p:ext uri="{BB962C8B-B14F-4D97-AF65-F5344CB8AC3E}">
        <p14:creationId xmlns:p14="http://schemas.microsoft.com/office/powerpoint/2010/main" val="1330507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a:t>Sophia 14</a:t>
            </a:r>
          </a:p>
        </p:txBody>
      </p:sp>
      <p:sp>
        <p:nvSpPr>
          <p:cNvPr id="4" name="Slide Number Placeholder 3"/>
          <p:cNvSpPr>
            <a:spLocks noGrp="1"/>
          </p:cNvSpPr>
          <p:nvPr>
            <p:ph type="sldNum" sz="quarter" idx="10"/>
          </p:nvPr>
        </p:nvSpPr>
        <p:spPr/>
        <p:txBody>
          <a:bodyPr/>
          <a:lstStyle/>
          <a:p>
            <a:pPr algn="l" rtl="0"/>
            <a:fld id="{C0F4A2C8-6C88-4E71-83EE-698B9D4FE22F}" type="slidenum">
              <a:rPr lang="en-US" smtClean="0"/>
              <a:pPr algn="l" rtl="0"/>
              <a:t>12</a:t>
            </a:fld>
            <a:endParaRPr lang="en-US"/>
          </a:p>
        </p:txBody>
      </p:sp>
    </p:spTree>
    <p:extLst>
      <p:ext uri="{BB962C8B-B14F-4D97-AF65-F5344CB8AC3E}">
        <p14:creationId xmlns:p14="http://schemas.microsoft.com/office/powerpoint/2010/main" val="3124368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7D397-2C58-FFC1-5AEF-FAC76A58BB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43A24B-8281-CEF1-93A8-01A687BD8E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EC8472-0BFC-FD71-6852-83192CEBF5D8}"/>
              </a:ext>
            </a:extLst>
          </p:cNvPr>
          <p:cNvSpPr>
            <a:spLocks noGrp="1"/>
          </p:cNvSpPr>
          <p:nvPr>
            <p:ph type="dt" sz="half" idx="10"/>
          </p:nvPr>
        </p:nvSpPr>
        <p:spPr/>
        <p:txBody>
          <a:bodyPr/>
          <a:lstStyle/>
          <a:p>
            <a:fld id="{640DE967-3A3B-43AF-9A07-8949C159EBD7}" type="datetimeFigureOut">
              <a:rPr lang="en-US" smtClean="0"/>
              <a:t>5/24/2024</a:t>
            </a:fld>
            <a:endParaRPr lang="en-US"/>
          </a:p>
        </p:txBody>
      </p:sp>
      <p:sp>
        <p:nvSpPr>
          <p:cNvPr id="5" name="Footer Placeholder 4">
            <a:extLst>
              <a:ext uri="{FF2B5EF4-FFF2-40B4-BE49-F238E27FC236}">
                <a16:creationId xmlns:a16="http://schemas.microsoft.com/office/drawing/2014/main" id="{406F4C35-7601-3A67-930B-4E2C7C734D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B9B415-1EBF-546F-EAE6-CA3AA94F144B}"/>
              </a:ext>
            </a:extLst>
          </p:cNvPr>
          <p:cNvSpPr>
            <a:spLocks noGrp="1"/>
          </p:cNvSpPr>
          <p:nvPr>
            <p:ph type="sldNum" sz="quarter" idx="12"/>
          </p:nvPr>
        </p:nvSpPr>
        <p:spPr/>
        <p:txBody>
          <a:bodyPr/>
          <a:lstStyle/>
          <a:p>
            <a:fld id="{2605EB50-A3D4-45C1-AD49-55E6A2E297E1}" type="slidenum">
              <a:rPr lang="en-US" smtClean="0"/>
              <a:t>‹#›</a:t>
            </a:fld>
            <a:endParaRPr lang="en-US"/>
          </a:p>
        </p:txBody>
      </p:sp>
    </p:spTree>
    <p:extLst>
      <p:ext uri="{BB962C8B-B14F-4D97-AF65-F5344CB8AC3E}">
        <p14:creationId xmlns:p14="http://schemas.microsoft.com/office/powerpoint/2010/main" val="803143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D06C8-0925-F9EE-1228-140206B2F1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C02FD7-E126-16A3-6789-89CE581EE7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46D347-8ABB-AEB1-55E0-BB5A1B5640D1}"/>
              </a:ext>
            </a:extLst>
          </p:cNvPr>
          <p:cNvSpPr>
            <a:spLocks noGrp="1"/>
          </p:cNvSpPr>
          <p:nvPr>
            <p:ph type="dt" sz="half" idx="10"/>
          </p:nvPr>
        </p:nvSpPr>
        <p:spPr/>
        <p:txBody>
          <a:bodyPr/>
          <a:lstStyle/>
          <a:p>
            <a:fld id="{640DE967-3A3B-43AF-9A07-8949C159EBD7}" type="datetimeFigureOut">
              <a:rPr lang="en-US" smtClean="0"/>
              <a:t>5/24/2024</a:t>
            </a:fld>
            <a:endParaRPr lang="en-US"/>
          </a:p>
        </p:txBody>
      </p:sp>
      <p:sp>
        <p:nvSpPr>
          <p:cNvPr id="5" name="Footer Placeholder 4">
            <a:extLst>
              <a:ext uri="{FF2B5EF4-FFF2-40B4-BE49-F238E27FC236}">
                <a16:creationId xmlns:a16="http://schemas.microsoft.com/office/drawing/2014/main" id="{D4AFFC9D-5738-6DAD-FB1A-A597AF082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58B960-2E4E-B97F-7AB3-F1D1ED5DAA6D}"/>
              </a:ext>
            </a:extLst>
          </p:cNvPr>
          <p:cNvSpPr>
            <a:spLocks noGrp="1"/>
          </p:cNvSpPr>
          <p:nvPr>
            <p:ph type="sldNum" sz="quarter" idx="12"/>
          </p:nvPr>
        </p:nvSpPr>
        <p:spPr/>
        <p:txBody>
          <a:bodyPr/>
          <a:lstStyle/>
          <a:p>
            <a:fld id="{2605EB50-A3D4-45C1-AD49-55E6A2E297E1}" type="slidenum">
              <a:rPr lang="en-US" smtClean="0"/>
              <a:t>‹#›</a:t>
            </a:fld>
            <a:endParaRPr lang="en-US"/>
          </a:p>
        </p:txBody>
      </p:sp>
    </p:spTree>
    <p:extLst>
      <p:ext uri="{BB962C8B-B14F-4D97-AF65-F5344CB8AC3E}">
        <p14:creationId xmlns:p14="http://schemas.microsoft.com/office/powerpoint/2010/main" val="2706826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CD1B1D-A971-5E2E-9954-5CA07FD789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DBFE73-2ADC-8EF4-8B59-044C047EE3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C8A4FB-6CAF-D2C3-9FE7-D2648E9E4788}"/>
              </a:ext>
            </a:extLst>
          </p:cNvPr>
          <p:cNvSpPr>
            <a:spLocks noGrp="1"/>
          </p:cNvSpPr>
          <p:nvPr>
            <p:ph type="dt" sz="half" idx="10"/>
          </p:nvPr>
        </p:nvSpPr>
        <p:spPr/>
        <p:txBody>
          <a:bodyPr/>
          <a:lstStyle/>
          <a:p>
            <a:fld id="{640DE967-3A3B-43AF-9A07-8949C159EBD7}" type="datetimeFigureOut">
              <a:rPr lang="en-US" smtClean="0"/>
              <a:t>5/24/2024</a:t>
            </a:fld>
            <a:endParaRPr lang="en-US"/>
          </a:p>
        </p:txBody>
      </p:sp>
      <p:sp>
        <p:nvSpPr>
          <p:cNvPr id="5" name="Footer Placeholder 4">
            <a:extLst>
              <a:ext uri="{FF2B5EF4-FFF2-40B4-BE49-F238E27FC236}">
                <a16:creationId xmlns:a16="http://schemas.microsoft.com/office/drawing/2014/main" id="{84B53943-6A0C-5E77-B906-525CB56DA2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48E401-E639-B230-81A4-8EE99339A7AA}"/>
              </a:ext>
            </a:extLst>
          </p:cNvPr>
          <p:cNvSpPr>
            <a:spLocks noGrp="1"/>
          </p:cNvSpPr>
          <p:nvPr>
            <p:ph type="sldNum" sz="quarter" idx="12"/>
          </p:nvPr>
        </p:nvSpPr>
        <p:spPr/>
        <p:txBody>
          <a:bodyPr/>
          <a:lstStyle/>
          <a:p>
            <a:fld id="{2605EB50-A3D4-45C1-AD49-55E6A2E297E1}" type="slidenum">
              <a:rPr lang="en-US" smtClean="0"/>
              <a:t>‹#›</a:t>
            </a:fld>
            <a:endParaRPr lang="en-US"/>
          </a:p>
        </p:txBody>
      </p:sp>
    </p:spTree>
    <p:extLst>
      <p:ext uri="{BB962C8B-B14F-4D97-AF65-F5344CB8AC3E}">
        <p14:creationId xmlns:p14="http://schemas.microsoft.com/office/powerpoint/2010/main" val="2989632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65567509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600" b="1">
                <a:solidFill>
                  <a:schemeClr val="tx1"/>
                </a:solidFill>
                <a:latin typeface="+mj-lt"/>
                <a:ea typeface="Open Sans" panose="020B0606030504020204" pitchFamily="34" charset="0"/>
                <a:cs typeface="Calibri" panose="020F050202020403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6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415078659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ub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1823" y="1714500"/>
            <a:ext cx="11277600" cy="4667250"/>
          </a:xfrm>
          <a:prstGeom prst="rect">
            <a:avLst/>
          </a:prstGeom>
        </p:spPr>
        <p:txBody>
          <a:bodyPr vert="horz" lIns="0" tIns="0" rIns="0" bIns="0" rtlCol="0">
            <a:noAutofit/>
          </a:bodyPr>
          <a:lstStyle>
            <a:lvl1pPr>
              <a:defRPr sz="1200"/>
            </a:lvl1pPr>
            <a:lvl2pPr>
              <a:defRPr sz="1200"/>
            </a:lvl2pPr>
            <a:lvl3pPr>
              <a:defRPr sz="12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a:extLst>
              <a:ext uri="{FF2B5EF4-FFF2-40B4-BE49-F238E27FC236}">
                <a16:creationId xmlns:a16="http://schemas.microsoft.com/office/drawing/2014/main" id="{259C2253-8D87-4928-94C4-A4D186A7A8BD}"/>
              </a:ext>
            </a:extLst>
          </p:cNvPr>
          <p:cNvSpPr>
            <a:spLocks noGrp="1"/>
          </p:cNvSpPr>
          <p:nvPr>
            <p:ph type="body" sz="quarter" idx="22"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6" name="Title Placeholder 1">
            <a:extLst>
              <a:ext uri="{FF2B5EF4-FFF2-40B4-BE49-F238E27FC236}">
                <a16:creationId xmlns:a16="http://schemas.microsoft.com/office/drawing/2014/main" id="{96593EEB-1CDC-4080-8C11-602DEAE1026D}"/>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137648123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3007B-EB21-6254-3A7A-B4AC2A60C7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298479-739B-0AD7-CAC2-CEC4FCF4EF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18AD43-E8E4-081E-C8B6-5E90181826F7}"/>
              </a:ext>
            </a:extLst>
          </p:cNvPr>
          <p:cNvSpPr>
            <a:spLocks noGrp="1"/>
          </p:cNvSpPr>
          <p:nvPr>
            <p:ph type="dt" sz="half" idx="10"/>
          </p:nvPr>
        </p:nvSpPr>
        <p:spPr/>
        <p:txBody>
          <a:bodyPr/>
          <a:lstStyle/>
          <a:p>
            <a:fld id="{640DE967-3A3B-43AF-9A07-8949C159EBD7}" type="datetimeFigureOut">
              <a:rPr lang="en-US" smtClean="0"/>
              <a:t>5/24/2024</a:t>
            </a:fld>
            <a:endParaRPr lang="en-US"/>
          </a:p>
        </p:txBody>
      </p:sp>
      <p:sp>
        <p:nvSpPr>
          <p:cNvPr id="5" name="Footer Placeholder 4">
            <a:extLst>
              <a:ext uri="{FF2B5EF4-FFF2-40B4-BE49-F238E27FC236}">
                <a16:creationId xmlns:a16="http://schemas.microsoft.com/office/drawing/2014/main" id="{92F9637B-B6A2-D567-8188-178603DA53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2074E-C7D7-F494-3095-E4B4BCB1C327}"/>
              </a:ext>
            </a:extLst>
          </p:cNvPr>
          <p:cNvSpPr>
            <a:spLocks noGrp="1"/>
          </p:cNvSpPr>
          <p:nvPr>
            <p:ph type="sldNum" sz="quarter" idx="12"/>
          </p:nvPr>
        </p:nvSpPr>
        <p:spPr/>
        <p:txBody>
          <a:bodyPr/>
          <a:lstStyle/>
          <a:p>
            <a:fld id="{2605EB50-A3D4-45C1-AD49-55E6A2E297E1}" type="slidenum">
              <a:rPr lang="en-US" smtClean="0"/>
              <a:t>‹#›</a:t>
            </a:fld>
            <a:endParaRPr lang="en-US"/>
          </a:p>
        </p:txBody>
      </p:sp>
    </p:spTree>
    <p:extLst>
      <p:ext uri="{BB962C8B-B14F-4D97-AF65-F5344CB8AC3E}">
        <p14:creationId xmlns:p14="http://schemas.microsoft.com/office/powerpoint/2010/main" val="2100848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F1DF8-94C2-B93C-09B3-D75A15C155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E61946-D387-0894-2EC7-6B6E3AEAF8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B63FBF-D63B-8E76-AFF5-FE74433FC7D9}"/>
              </a:ext>
            </a:extLst>
          </p:cNvPr>
          <p:cNvSpPr>
            <a:spLocks noGrp="1"/>
          </p:cNvSpPr>
          <p:nvPr>
            <p:ph type="dt" sz="half" idx="10"/>
          </p:nvPr>
        </p:nvSpPr>
        <p:spPr/>
        <p:txBody>
          <a:bodyPr/>
          <a:lstStyle/>
          <a:p>
            <a:fld id="{640DE967-3A3B-43AF-9A07-8949C159EBD7}" type="datetimeFigureOut">
              <a:rPr lang="en-US" smtClean="0"/>
              <a:t>5/24/2024</a:t>
            </a:fld>
            <a:endParaRPr lang="en-US"/>
          </a:p>
        </p:txBody>
      </p:sp>
      <p:sp>
        <p:nvSpPr>
          <p:cNvPr id="5" name="Footer Placeholder 4">
            <a:extLst>
              <a:ext uri="{FF2B5EF4-FFF2-40B4-BE49-F238E27FC236}">
                <a16:creationId xmlns:a16="http://schemas.microsoft.com/office/drawing/2014/main" id="{57612C53-C9A4-0F57-E48F-0E9AE78911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FAB3D0-BADD-088C-0931-4FF7531C7E79}"/>
              </a:ext>
            </a:extLst>
          </p:cNvPr>
          <p:cNvSpPr>
            <a:spLocks noGrp="1"/>
          </p:cNvSpPr>
          <p:nvPr>
            <p:ph type="sldNum" sz="quarter" idx="12"/>
          </p:nvPr>
        </p:nvSpPr>
        <p:spPr/>
        <p:txBody>
          <a:bodyPr/>
          <a:lstStyle/>
          <a:p>
            <a:fld id="{2605EB50-A3D4-45C1-AD49-55E6A2E297E1}" type="slidenum">
              <a:rPr lang="en-US" smtClean="0"/>
              <a:t>‹#›</a:t>
            </a:fld>
            <a:endParaRPr lang="en-US"/>
          </a:p>
        </p:txBody>
      </p:sp>
    </p:spTree>
    <p:extLst>
      <p:ext uri="{BB962C8B-B14F-4D97-AF65-F5344CB8AC3E}">
        <p14:creationId xmlns:p14="http://schemas.microsoft.com/office/powerpoint/2010/main" val="1350301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DA8F-712E-29A4-B6AB-B1A246F148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B59F55-365D-3A20-E7A1-B27C53C0F3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70A87F-8BFE-6FFC-F050-6DB0227310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83B339-4E2F-293C-5CB8-42C08B777931}"/>
              </a:ext>
            </a:extLst>
          </p:cNvPr>
          <p:cNvSpPr>
            <a:spLocks noGrp="1"/>
          </p:cNvSpPr>
          <p:nvPr>
            <p:ph type="dt" sz="half" idx="10"/>
          </p:nvPr>
        </p:nvSpPr>
        <p:spPr/>
        <p:txBody>
          <a:bodyPr/>
          <a:lstStyle/>
          <a:p>
            <a:fld id="{640DE967-3A3B-43AF-9A07-8949C159EBD7}" type="datetimeFigureOut">
              <a:rPr lang="en-US" smtClean="0"/>
              <a:t>5/24/2024</a:t>
            </a:fld>
            <a:endParaRPr lang="en-US"/>
          </a:p>
        </p:txBody>
      </p:sp>
      <p:sp>
        <p:nvSpPr>
          <p:cNvPr id="6" name="Footer Placeholder 5">
            <a:extLst>
              <a:ext uri="{FF2B5EF4-FFF2-40B4-BE49-F238E27FC236}">
                <a16:creationId xmlns:a16="http://schemas.microsoft.com/office/drawing/2014/main" id="{6107E193-8AF2-A3D2-F320-83F608AE7B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8E21F7-B0AF-D891-61E1-AAA51DB76754}"/>
              </a:ext>
            </a:extLst>
          </p:cNvPr>
          <p:cNvSpPr>
            <a:spLocks noGrp="1"/>
          </p:cNvSpPr>
          <p:nvPr>
            <p:ph type="sldNum" sz="quarter" idx="12"/>
          </p:nvPr>
        </p:nvSpPr>
        <p:spPr/>
        <p:txBody>
          <a:bodyPr/>
          <a:lstStyle/>
          <a:p>
            <a:fld id="{2605EB50-A3D4-45C1-AD49-55E6A2E297E1}" type="slidenum">
              <a:rPr lang="en-US" smtClean="0"/>
              <a:t>‹#›</a:t>
            </a:fld>
            <a:endParaRPr lang="en-US"/>
          </a:p>
        </p:txBody>
      </p:sp>
    </p:spTree>
    <p:extLst>
      <p:ext uri="{BB962C8B-B14F-4D97-AF65-F5344CB8AC3E}">
        <p14:creationId xmlns:p14="http://schemas.microsoft.com/office/powerpoint/2010/main" val="265689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FEB94-707D-34A6-7DAA-3719AD2818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8C7BF7-CB35-6A73-087A-E1341D4B20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E8BD96-7FEE-17F0-7198-64F6B080F8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5C4851-3098-2843-18D9-434DF9CF7B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B831FA-039C-EC09-D2FA-19FD00D5C5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B2781F-F8A7-2A5E-4A9E-127E82233BF9}"/>
              </a:ext>
            </a:extLst>
          </p:cNvPr>
          <p:cNvSpPr>
            <a:spLocks noGrp="1"/>
          </p:cNvSpPr>
          <p:nvPr>
            <p:ph type="dt" sz="half" idx="10"/>
          </p:nvPr>
        </p:nvSpPr>
        <p:spPr/>
        <p:txBody>
          <a:bodyPr/>
          <a:lstStyle/>
          <a:p>
            <a:fld id="{640DE967-3A3B-43AF-9A07-8949C159EBD7}" type="datetimeFigureOut">
              <a:rPr lang="en-US" smtClean="0"/>
              <a:t>5/24/2024</a:t>
            </a:fld>
            <a:endParaRPr lang="en-US"/>
          </a:p>
        </p:txBody>
      </p:sp>
      <p:sp>
        <p:nvSpPr>
          <p:cNvPr id="8" name="Footer Placeholder 7">
            <a:extLst>
              <a:ext uri="{FF2B5EF4-FFF2-40B4-BE49-F238E27FC236}">
                <a16:creationId xmlns:a16="http://schemas.microsoft.com/office/drawing/2014/main" id="{572D8A26-900B-4872-16BB-074C21573C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4C83E7-1F5D-DCAD-460D-7753429A16B1}"/>
              </a:ext>
            </a:extLst>
          </p:cNvPr>
          <p:cNvSpPr>
            <a:spLocks noGrp="1"/>
          </p:cNvSpPr>
          <p:nvPr>
            <p:ph type="sldNum" sz="quarter" idx="12"/>
          </p:nvPr>
        </p:nvSpPr>
        <p:spPr/>
        <p:txBody>
          <a:bodyPr/>
          <a:lstStyle/>
          <a:p>
            <a:fld id="{2605EB50-A3D4-45C1-AD49-55E6A2E297E1}" type="slidenum">
              <a:rPr lang="en-US" smtClean="0"/>
              <a:t>‹#›</a:t>
            </a:fld>
            <a:endParaRPr lang="en-US"/>
          </a:p>
        </p:txBody>
      </p:sp>
    </p:spTree>
    <p:extLst>
      <p:ext uri="{BB962C8B-B14F-4D97-AF65-F5344CB8AC3E}">
        <p14:creationId xmlns:p14="http://schemas.microsoft.com/office/powerpoint/2010/main" val="3599161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1F3E4-9F37-8DBE-51F3-D295E5FA6C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85B228-F9D0-3D90-80F8-5FAAE4C76AD3}"/>
              </a:ext>
            </a:extLst>
          </p:cNvPr>
          <p:cNvSpPr>
            <a:spLocks noGrp="1"/>
          </p:cNvSpPr>
          <p:nvPr>
            <p:ph type="dt" sz="half" idx="10"/>
          </p:nvPr>
        </p:nvSpPr>
        <p:spPr/>
        <p:txBody>
          <a:bodyPr/>
          <a:lstStyle/>
          <a:p>
            <a:fld id="{640DE967-3A3B-43AF-9A07-8949C159EBD7}" type="datetimeFigureOut">
              <a:rPr lang="en-US" smtClean="0"/>
              <a:t>5/24/2024</a:t>
            </a:fld>
            <a:endParaRPr lang="en-US"/>
          </a:p>
        </p:txBody>
      </p:sp>
      <p:sp>
        <p:nvSpPr>
          <p:cNvPr id="4" name="Footer Placeholder 3">
            <a:extLst>
              <a:ext uri="{FF2B5EF4-FFF2-40B4-BE49-F238E27FC236}">
                <a16:creationId xmlns:a16="http://schemas.microsoft.com/office/drawing/2014/main" id="{23049472-38AD-D2EF-A8DB-4EC7D9C2D1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3D835-2F76-E756-2380-55F023DD4652}"/>
              </a:ext>
            </a:extLst>
          </p:cNvPr>
          <p:cNvSpPr>
            <a:spLocks noGrp="1"/>
          </p:cNvSpPr>
          <p:nvPr>
            <p:ph type="sldNum" sz="quarter" idx="12"/>
          </p:nvPr>
        </p:nvSpPr>
        <p:spPr/>
        <p:txBody>
          <a:bodyPr/>
          <a:lstStyle/>
          <a:p>
            <a:fld id="{2605EB50-A3D4-45C1-AD49-55E6A2E297E1}" type="slidenum">
              <a:rPr lang="en-US" smtClean="0"/>
              <a:t>‹#›</a:t>
            </a:fld>
            <a:endParaRPr lang="en-US"/>
          </a:p>
        </p:txBody>
      </p:sp>
    </p:spTree>
    <p:extLst>
      <p:ext uri="{BB962C8B-B14F-4D97-AF65-F5344CB8AC3E}">
        <p14:creationId xmlns:p14="http://schemas.microsoft.com/office/powerpoint/2010/main" val="2407868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965865-5D98-A3B6-8831-B902B39B3537}"/>
              </a:ext>
            </a:extLst>
          </p:cNvPr>
          <p:cNvSpPr>
            <a:spLocks noGrp="1"/>
          </p:cNvSpPr>
          <p:nvPr>
            <p:ph type="dt" sz="half" idx="10"/>
          </p:nvPr>
        </p:nvSpPr>
        <p:spPr/>
        <p:txBody>
          <a:bodyPr/>
          <a:lstStyle/>
          <a:p>
            <a:fld id="{640DE967-3A3B-43AF-9A07-8949C159EBD7}" type="datetimeFigureOut">
              <a:rPr lang="en-US" smtClean="0"/>
              <a:t>5/24/2024</a:t>
            </a:fld>
            <a:endParaRPr lang="en-US"/>
          </a:p>
        </p:txBody>
      </p:sp>
      <p:sp>
        <p:nvSpPr>
          <p:cNvPr id="3" name="Footer Placeholder 2">
            <a:extLst>
              <a:ext uri="{FF2B5EF4-FFF2-40B4-BE49-F238E27FC236}">
                <a16:creationId xmlns:a16="http://schemas.microsoft.com/office/drawing/2014/main" id="{5EAFF751-FAEF-E4E5-53ED-4F3BBC94F8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F7E2EF-B881-13B8-F6F4-6F11E97D47F7}"/>
              </a:ext>
            </a:extLst>
          </p:cNvPr>
          <p:cNvSpPr>
            <a:spLocks noGrp="1"/>
          </p:cNvSpPr>
          <p:nvPr>
            <p:ph type="sldNum" sz="quarter" idx="12"/>
          </p:nvPr>
        </p:nvSpPr>
        <p:spPr/>
        <p:txBody>
          <a:bodyPr/>
          <a:lstStyle/>
          <a:p>
            <a:fld id="{2605EB50-A3D4-45C1-AD49-55E6A2E297E1}" type="slidenum">
              <a:rPr lang="en-US" smtClean="0"/>
              <a:t>‹#›</a:t>
            </a:fld>
            <a:endParaRPr lang="en-US"/>
          </a:p>
        </p:txBody>
      </p:sp>
    </p:spTree>
    <p:extLst>
      <p:ext uri="{BB962C8B-B14F-4D97-AF65-F5344CB8AC3E}">
        <p14:creationId xmlns:p14="http://schemas.microsoft.com/office/powerpoint/2010/main" val="1721376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51AE5-CAC6-5A87-0131-8FB3ED8EE4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137B47-9AFA-46BB-42E6-6E8DC2FD26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FBAE65-5468-AFAC-31C4-0E55DFF03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A19642-F201-32DE-FA53-AFDD1EBF684F}"/>
              </a:ext>
            </a:extLst>
          </p:cNvPr>
          <p:cNvSpPr>
            <a:spLocks noGrp="1"/>
          </p:cNvSpPr>
          <p:nvPr>
            <p:ph type="dt" sz="half" idx="10"/>
          </p:nvPr>
        </p:nvSpPr>
        <p:spPr/>
        <p:txBody>
          <a:bodyPr/>
          <a:lstStyle/>
          <a:p>
            <a:fld id="{640DE967-3A3B-43AF-9A07-8949C159EBD7}" type="datetimeFigureOut">
              <a:rPr lang="en-US" smtClean="0"/>
              <a:t>5/24/2024</a:t>
            </a:fld>
            <a:endParaRPr lang="en-US"/>
          </a:p>
        </p:txBody>
      </p:sp>
      <p:sp>
        <p:nvSpPr>
          <p:cNvPr id="6" name="Footer Placeholder 5">
            <a:extLst>
              <a:ext uri="{FF2B5EF4-FFF2-40B4-BE49-F238E27FC236}">
                <a16:creationId xmlns:a16="http://schemas.microsoft.com/office/drawing/2014/main" id="{622A1DEC-8050-ABA6-E3D9-B8188971BA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2DC241-AA3D-E189-C784-702D3078396D}"/>
              </a:ext>
            </a:extLst>
          </p:cNvPr>
          <p:cNvSpPr>
            <a:spLocks noGrp="1"/>
          </p:cNvSpPr>
          <p:nvPr>
            <p:ph type="sldNum" sz="quarter" idx="12"/>
          </p:nvPr>
        </p:nvSpPr>
        <p:spPr/>
        <p:txBody>
          <a:bodyPr/>
          <a:lstStyle/>
          <a:p>
            <a:fld id="{2605EB50-A3D4-45C1-AD49-55E6A2E297E1}" type="slidenum">
              <a:rPr lang="en-US" smtClean="0"/>
              <a:t>‹#›</a:t>
            </a:fld>
            <a:endParaRPr lang="en-US"/>
          </a:p>
        </p:txBody>
      </p:sp>
    </p:spTree>
    <p:extLst>
      <p:ext uri="{BB962C8B-B14F-4D97-AF65-F5344CB8AC3E}">
        <p14:creationId xmlns:p14="http://schemas.microsoft.com/office/powerpoint/2010/main" val="2140472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9FAC5-FF37-6869-C051-26BB05B8E1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479171-4179-FF0F-DA41-62B6734C9C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3BEFA3-90FE-0A1B-9DA9-A173CCC3FB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CCEBF-13D9-AD5E-D656-219D8463145F}"/>
              </a:ext>
            </a:extLst>
          </p:cNvPr>
          <p:cNvSpPr>
            <a:spLocks noGrp="1"/>
          </p:cNvSpPr>
          <p:nvPr>
            <p:ph type="dt" sz="half" idx="10"/>
          </p:nvPr>
        </p:nvSpPr>
        <p:spPr/>
        <p:txBody>
          <a:bodyPr/>
          <a:lstStyle/>
          <a:p>
            <a:fld id="{640DE967-3A3B-43AF-9A07-8949C159EBD7}" type="datetimeFigureOut">
              <a:rPr lang="en-US" smtClean="0"/>
              <a:t>5/24/2024</a:t>
            </a:fld>
            <a:endParaRPr lang="en-US"/>
          </a:p>
        </p:txBody>
      </p:sp>
      <p:sp>
        <p:nvSpPr>
          <p:cNvPr id="6" name="Footer Placeholder 5">
            <a:extLst>
              <a:ext uri="{FF2B5EF4-FFF2-40B4-BE49-F238E27FC236}">
                <a16:creationId xmlns:a16="http://schemas.microsoft.com/office/drawing/2014/main" id="{E4F25684-04D3-FFD0-037A-1AFD277DD4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3B854-EDBA-2417-19B1-DAF2895B04AC}"/>
              </a:ext>
            </a:extLst>
          </p:cNvPr>
          <p:cNvSpPr>
            <a:spLocks noGrp="1"/>
          </p:cNvSpPr>
          <p:nvPr>
            <p:ph type="sldNum" sz="quarter" idx="12"/>
          </p:nvPr>
        </p:nvSpPr>
        <p:spPr/>
        <p:txBody>
          <a:bodyPr/>
          <a:lstStyle/>
          <a:p>
            <a:fld id="{2605EB50-A3D4-45C1-AD49-55E6A2E297E1}" type="slidenum">
              <a:rPr lang="en-US" smtClean="0"/>
              <a:t>‹#›</a:t>
            </a:fld>
            <a:endParaRPr lang="en-US"/>
          </a:p>
        </p:txBody>
      </p:sp>
    </p:spTree>
    <p:extLst>
      <p:ext uri="{BB962C8B-B14F-4D97-AF65-F5344CB8AC3E}">
        <p14:creationId xmlns:p14="http://schemas.microsoft.com/office/powerpoint/2010/main" val="1491415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D26C79-0A99-A088-3716-85F040A725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1908BE-598F-F67F-E0AC-C0C25E1C68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A651E6-4784-6728-57F4-3FC4089AC7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0DE967-3A3B-43AF-9A07-8949C159EBD7}" type="datetimeFigureOut">
              <a:rPr lang="en-US" smtClean="0"/>
              <a:t>5/24/2024</a:t>
            </a:fld>
            <a:endParaRPr lang="en-US"/>
          </a:p>
        </p:txBody>
      </p:sp>
      <p:sp>
        <p:nvSpPr>
          <p:cNvPr id="5" name="Footer Placeholder 4">
            <a:extLst>
              <a:ext uri="{FF2B5EF4-FFF2-40B4-BE49-F238E27FC236}">
                <a16:creationId xmlns:a16="http://schemas.microsoft.com/office/drawing/2014/main" id="{0349BE4D-AC08-8A53-634E-ACBC311C2E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803B88-972F-E1E5-D3E9-AEC69F034D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05EB50-A3D4-45C1-AD49-55E6A2E297E1}" type="slidenum">
              <a:rPr lang="en-US" smtClean="0"/>
              <a:t>‹#›</a:t>
            </a:fld>
            <a:endParaRPr lang="en-US"/>
          </a:p>
        </p:txBody>
      </p:sp>
    </p:spTree>
    <p:extLst>
      <p:ext uri="{BB962C8B-B14F-4D97-AF65-F5344CB8AC3E}">
        <p14:creationId xmlns:p14="http://schemas.microsoft.com/office/powerpoint/2010/main" val="3720446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11">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13">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15">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F90DC1C9-6E1E-6ECA-EAAB-35E3FA5EBEB1}"/>
              </a:ext>
            </a:extLst>
          </p:cNvPr>
          <p:cNvPicPr>
            <a:picLocks noChangeAspect="1"/>
          </p:cNvPicPr>
          <p:nvPr/>
        </p:nvPicPr>
        <p:blipFill rotWithShape="1">
          <a:blip r:embed="rId2"/>
          <a:srcRect t="40833" r="2902" b="1167"/>
          <a:stretch/>
        </p:blipFill>
        <p:spPr>
          <a:xfrm>
            <a:off x="2128901" y="375595"/>
            <a:ext cx="7290311" cy="3451177"/>
          </a:xfrm>
          <a:prstGeom prst="rect">
            <a:avLst/>
          </a:prstGeom>
        </p:spPr>
      </p:pic>
      <p:pic>
        <p:nvPicPr>
          <p:cNvPr id="9" name="Picture 8">
            <a:extLst>
              <a:ext uri="{FF2B5EF4-FFF2-40B4-BE49-F238E27FC236}">
                <a16:creationId xmlns:a16="http://schemas.microsoft.com/office/drawing/2014/main" id="{7D60575A-6D57-4740-8B2E-197C6FBD1776}"/>
              </a:ext>
            </a:extLst>
          </p:cNvPr>
          <p:cNvPicPr>
            <a:picLocks noChangeAspect="1"/>
          </p:cNvPicPr>
          <p:nvPr/>
        </p:nvPicPr>
        <p:blipFill rotWithShape="1">
          <a:blip r:embed="rId3"/>
          <a:srcRect r="1232" b="5263"/>
          <a:stretch/>
        </p:blipFill>
        <p:spPr>
          <a:xfrm>
            <a:off x="3584475" y="4362344"/>
            <a:ext cx="4764792" cy="1424820"/>
          </a:xfrm>
          <a:prstGeom prst="rect">
            <a:avLst/>
          </a:prstGeom>
        </p:spPr>
      </p:pic>
      <p:sp>
        <p:nvSpPr>
          <p:cNvPr id="10" name="TextBox 9">
            <a:extLst>
              <a:ext uri="{FF2B5EF4-FFF2-40B4-BE49-F238E27FC236}">
                <a16:creationId xmlns:a16="http://schemas.microsoft.com/office/drawing/2014/main" id="{924C7B70-9E37-1A8C-1C6F-2BEF23EA03D0}"/>
              </a:ext>
            </a:extLst>
          </p:cNvPr>
          <p:cNvSpPr txBox="1"/>
          <p:nvPr/>
        </p:nvSpPr>
        <p:spPr>
          <a:xfrm>
            <a:off x="177560" y="3485181"/>
            <a:ext cx="2265236" cy="1754326"/>
          </a:xfrm>
          <a:prstGeom prst="rect">
            <a:avLst/>
          </a:prstGeom>
          <a:noFill/>
        </p:spPr>
        <p:txBody>
          <a:bodyPr wrap="none" lIns="91440" tIns="45720" rIns="91440" bIns="45720" rtlCol="0" anchor="t">
            <a:spAutoFit/>
          </a:bodyPr>
          <a:lstStyle/>
          <a:p>
            <a:r>
              <a:rPr lang="en-US" b="1" dirty="0">
                <a:solidFill>
                  <a:srgbClr val="0D0D0D"/>
                </a:solidFill>
                <a:latin typeface="Söhne"/>
              </a:rPr>
              <a:t>Team 3</a:t>
            </a:r>
          </a:p>
          <a:p>
            <a:r>
              <a:rPr lang="en-US" dirty="0">
                <a:solidFill>
                  <a:srgbClr val="0D0D0D"/>
                </a:solidFill>
                <a:latin typeface="Söhne"/>
              </a:rPr>
              <a:t>Katerina </a:t>
            </a:r>
            <a:r>
              <a:rPr lang="en-US" dirty="0" err="1">
                <a:solidFill>
                  <a:srgbClr val="0D0D0D"/>
                </a:solidFill>
                <a:latin typeface="Söhne"/>
              </a:rPr>
              <a:t>Skoumpourdi</a:t>
            </a:r>
          </a:p>
          <a:p>
            <a:r>
              <a:rPr lang="en-US" dirty="0">
                <a:solidFill>
                  <a:srgbClr val="0D0D0D"/>
                </a:solidFill>
                <a:latin typeface="Söhne"/>
              </a:rPr>
              <a:t>Eleni Angelakaki</a:t>
            </a:r>
          </a:p>
          <a:p>
            <a:r>
              <a:rPr lang="en-US" dirty="0">
                <a:solidFill>
                  <a:srgbClr val="0D0D0D"/>
                </a:solidFill>
                <a:latin typeface="Söhne"/>
              </a:rPr>
              <a:t>Sofoklis Kalonis</a:t>
            </a:r>
          </a:p>
          <a:p>
            <a:r>
              <a:rPr lang="en-US" dirty="0">
                <a:solidFill>
                  <a:srgbClr val="0D0D0D"/>
                </a:solidFill>
                <a:latin typeface="Söhne"/>
              </a:rPr>
              <a:t>Georgios Kitsios</a:t>
            </a:r>
          </a:p>
          <a:p>
            <a:r>
              <a:rPr lang="en-US" dirty="0">
                <a:solidFill>
                  <a:srgbClr val="0D0D0D"/>
                </a:solidFill>
                <a:latin typeface="Söhne"/>
              </a:rPr>
              <a:t>Pantelis Zapadiotis</a:t>
            </a:r>
          </a:p>
        </p:txBody>
      </p:sp>
    </p:spTree>
    <p:extLst>
      <p:ext uri="{BB962C8B-B14F-4D97-AF65-F5344CB8AC3E}">
        <p14:creationId xmlns:p14="http://schemas.microsoft.com/office/powerpoint/2010/main" val="364972066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A65B2F-3A1F-9A2D-3AF8-BF174E51E50F}"/>
              </a:ext>
            </a:extLst>
          </p:cNvPr>
          <p:cNvSpPr txBox="1"/>
          <p:nvPr/>
        </p:nvSpPr>
        <p:spPr>
          <a:xfrm rot="10800000" flipV="1">
            <a:off x="239730" y="56215"/>
            <a:ext cx="11952270" cy="879472"/>
          </a:xfrm>
          <a:prstGeom prst="rect">
            <a:avLst/>
          </a:prstGeom>
          <a:noFill/>
        </p:spPr>
        <p:txBody>
          <a:bodyPr wrap="square" rtlCol="0">
            <a:spAutoFit/>
          </a:bodyPr>
          <a:lstStyle/>
          <a:p>
            <a:pPr>
              <a:lnSpc>
                <a:spcPct val="85000"/>
              </a:lnSpc>
            </a:pPr>
            <a:r>
              <a:rPr lang="en-US" sz="2000" b="1" dirty="0">
                <a:solidFill>
                  <a:schemeClr val="accent2"/>
                </a:solidFill>
                <a:latin typeface="+mj-lt"/>
              </a:rPr>
              <a:t>From ERD to RS</a:t>
            </a:r>
            <a:endParaRPr lang="el-GR" sz="2000" b="1" dirty="0">
              <a:solidFill>
                <a:schemeClr val="accent2"/>
              </a:solidFill>
              <a:latin typeface="+mj-lt"/>
            </a:endParaRPr>
          </a:p>
          <a:p>
            <a:pPr>
              <a:lnSpc>
                <a:spcPct val="85000"/>
              </a:lnSpc>
            </a:pPr>
            <a:endParaRPr lang="en-US" sz="2000" b="1" dirty="0">
              <a:solidFill>
                <a:schemeClr val="accent2"/>
              </a:solidFill>
              <a:latin typeface="+mj-lt"/>
            </a:endParaRPr>
          </a:p>
          <a:p>
            <a:pPr algn="l" rtl="0">
              <a:lnSpc>
                <a:spcPct val="85000"/>
              </a:lnSpc>
            </a:pPr>
            <a:endParaRPr lang="en-US" sz="2000" b="1" dirty="0">
              <a:solidFill>
                <a:schemeClr val="accent2"/>
              </a:solidFill>
              <a:latin typeface="+mj-lt"/>
            </a:endParaRPr>
          </a:p>
        </p:txBody>
      </p:sp>
      <p:pic>
        <p:nvPicPr>
          <p:cNvPr id="5" name="Picture 4">
            <a:extLst>
              <a:ext uri="{FF2B5EF4-FFF2-40B4-BE49-F238E27FC236}">
                <a16:creationId xmlns:a16="http://schemas.microsoft.com/office/drawing/2014/main" id="{989BC692-14DA-1FA3-2C80-92DEC52058DD}"/>
              </a:ext>
            </a:extLst>
          </p:cNvPr>
          <p:cNvPicPr>
            <a:picLocks noChangeAspect="1"/>
          </p:cNvPicPr>
          <p:nvPr/>
        </p:nvPicPr>
        <p:blipFill>
          <a:blip r:embed="rId3"/>
          <a:stretch>
            <a:fillRect/>
          </a:stretch>
        </p:blipFill>
        <p:spPr>
          <a:xfrm>
            <a:off x="10317480" y="183317"/>
            <a:ext cx="1676400" cy="390525"/>
          </a:xfrm>
          <a:prstGeom prst="rect">
            <a:avLst/>
          </a:prstGeom>
        </p:spPr>
      </p:pic>
      <p:pic>
        <p:nvPicPr>
          <p:cNvPr id="4" name="Picture 3" descr="A screenshot of a computer screen&#10;&#10;Description automatically generated">
            <a:extLst>
              <a:ext uri="{FF2B5EF4-FFF2-40B4-BE49-F238E27FC236}">
                <a16:creationId xmlns:a16="http://schemas.microsoft.com/office/drawing/2014/main" id="{E6C6B5DA-C3E4-BD1B-53B9-48DB6D914795}"/>
              </a:ext>
            </a:extLst>
          </p:cNvPr>
          <p:cNvPicPr>
            <a:picLocks noChangeAspect="1"/>
          </p:cNvPicPr>
          <p:nvPr/>
        </p:nvPicPr>
        <p:blipFill>
          <a:blip r:embed="rId4"/>
          <a:stretch>
            <a:fillRect/>
          </a:stretch>
        </p:blipFill>
        <p:spPr>
          <a:xfrm>
            <a:off x="1331333" y="653247"/>
            <a:ext cx="9772134" cy="5917330"/>
          </a:xfrm>
          <a:prstGeom prst="rect">
            <a:avLst/>
          </a:prstGeom>
        </p:spPr>
      </p:pic>
    </p:spTree>
    <p:extLst>
      <p:ext uri="{BB962C8B-B14F-4D97-AF65-F5344CB8AC3E}">
        <p14:creationId xmlns:p14="http://schemas.microsoft.com/office/powerpoint/2010/main" val="2989349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cxnSp>
        <p:nvCxnSpPr>
          <p:cNvPr id="9" name="Straight Connector 8"/>
          <p:cNvCxnSpPr/>
          <p:nvPr/>
        </p:nvCxnSpPr>
        <p:spPr>
          <a:xfrm>
            <a:off x="2251" y="3197757"/>
            <a:ext cx="83160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524936" y="2643131"/>
            <a:ext cx="7279205" cy="411354"/>
          </a:xfrm>
          <a:prstGeom prst="rect">
            <a:avLst/>
          </a:prstGeom>
        </p:spPr>
        <p:txBody>
          <a:bodyPr rIns="0" anchor="t"/>
          <a:lstStyle>
            <a:lvl1pPr algn="l" defTabSz="914400" rtl="0" eaLnBrk="1" latinLnBrk="0" hangingPunct="1">
              <a:spcBef>
                <a:spcPct val="0"/>
              </a:spcBef>
              <a:buNone/>
              <a:defRPr sz="2100" kern="1200">
                <a:solidFill>
                  <a:schemeClr val="tx1"/>
                </a:solidFill>
                <a:latin typeface="+mn-lt"/>
                <a:ea typeface="+mj-ea"/>
                <a:cs typeface="Calibri Light" panose="020F0302020204030204" pitchFamily="34" charset="0"/>
              </a:defRPr>
            </a:lvl1pPr>
          </a:lstStyle>
          <a:p>
            <a:pPr>
              <a:defRPr/>
            </a:pPr>
            <a:r>
              <a:rPr lang="en-US" sz="2400" b="1" dirty="0">
                <a:solidFill>
                  <a:schemeClr val="bg1"/>
                </a:solidFill>
                <a:latin typeface="Calibri"/>
              </a:rPr>
              <a:t>IV. SQL SERVER MANAGEMENT STUDIO</a:t>
            </a:r>
            <a:endParaRPr lang="el-GR" sz="2400" b="1" dirty="0">
              <a:solidFill>
                <a:schemeClr val="bg1"/>
              </a:solidFill>
              <a:latin typeface="Calibri"/>
            </a:endParaRPr>
          </a:p>
          <a:p>
            <a:pPr>
              <a:defRPr/>
            </a:pPr>
            <a:endParaRPr lang="en-US" sz="2400" b="1" dirty="0">
              <a:solidFill>
                <a:schemeClr val="bg1"/>
              </a:solidFill>
              <a:latin typeface="Calibri"/>
            </a:endParaRPr>
          </a:p>
          <a:p>
            <a:pPr>
              <a:defRPr/>
            </a:pPr>
            <a:endParaRPr lang="el-GR" sz="2400" b="1" dirty="0">
              <a:solidFill>
                <a:schemeClr val="bg1"/>
              </a:solidFill>
              <a:latin typeface="Calibri"/>
            </a:endParaRPr>
          </a:p>
          <a:p>
            <a:pPr algn="l" rtl="0">
              <a:defRPr/>
            </a:pPr>
            <a:endParaRPr lang="en-US" sz="2400" b="1" dirty="0">
              <a:solidFill>
                <a:schemeClr val="bg1"/>
              </a:solidFill>
              <a:latin typeface="Calibri"/>
            </a:endParaRPr>
          </a:p>
          <a:p>
            <a:pPr algn="l" rtl="0">
              <a:defRPr/>
            </a:pPr>
            <a:endParaRPr lang="el-GR" sz="2400" b="1" dirty="0">
              <a:solidFill>
                <a:schemeClr val="bg1"/>
              </a:solidFill>
              <a:latin typeface="Calibri"/>
            </a:endParaRPr>
          </a:p>
          <a:p>
            <a:pPr algn="l" rtl="0">
              <a:defRPr/>
            </a:pPr>
            <a:endParaRPr lang="en-US" sz="2400" b="1" dirty="0">
              <a:solidFill>
                <a:schemeClr val="bg1"/>
              </a:solidFill>
              <a:latin typeface="Calibri"/>
            </a:endParaRPr>
          </a:p>
        </p:txBody>
      </p:sp>
    </p:spTree>
    <p:extLst>
      <p:ext uri="{BB962C8B-B14F-4D97-AF65-F5344CB8AC3E}">
        <p14:creationId xmlns:p14="http://schemas.microsoft.com/office/powerpoint/2010/main" val="1517344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0A6791-D3F6-971B-062C-D934F1C9F305}"/>
              </a:ext>
            </a:extLst>
          </p:cNvPr>
          <p:cNvSpPr txBox="1"/>
          <p:nvPr/>
        </p:nvSpPr>
        <p:spPr>
          <a:xfrm rot="10800000" flipV="1">
            <a:off x="239730" y="187020"/>
            <a:ext cx="11952270" cy="617861"/>
          </a:xfrm>
          <a:prstGeom prst="rect">
            <a:avLst/>
          </a:prstGeom>
          <a:noFill/>
        </p:spPr>
        <p:txBody>
          <a:bodyPr wrap="square" rtlCol="0">
            <a:spAutoFit/>
          </a:bodyPr>
          <a:lstStyle/>
          <a:p>
            <a:pPr>
              <a:lnSpc>
                <a:spcPct val="85000"/>
              </a:lnSpc>
            </a:pPr>
            <a:r>
              <a:rPr lang="en-US" sz="2000" b="1" dirty="0">
                <a:solidFill>
                  <a:schemeClr val="accent2"/>
                </a:solidFill>
                <a:latin typeface="Söhne"/>
              </a:rPr>
              <a:t>SQL script authoring</a:t>
            </a:r>
          </a:p>
          <a:p>
            <a:pPr algn="l" rtl="0">
              <a:lnSpc>
                <a:spcPct val="85000"/>
              </a:lnSpc>
            </a:pPr>
            <a:endParaRPr lang="en-US" sz="2000" b="1" dirty="0">
              <a:solidFill>
                <a:schemeClr val="accent2"/>
              </a:solidFill>
              <a:latin typeface="Söhne"/>
            </a:endParaRPr>
          </a:p>
        </p:txBody>
      </p:sp>
      <p:sp>
        <p:nvSpPr>
          <p:cNvPr id="3" name="Content Placeholder 3">
            <a:extLst>
              <a:ext uri="{FF2B5EF4-FFF2-40B4-BE49-F238E27FC236}">
                <a16:creationId xmlns:a16="http://schemas.microsoft.com/office/drawing/2014/main" id="{7922EC38-EDE6-0C4E-0610-DB5A776C885D}"/>
              </a:ext>
            </a:extLst>
          </p:cNvPr>
          <p:cNvSpPr txBox="1">
            <a:spLocks/>
          </p:cNvSpPr>
          <p:nvPr/>
        </p:nvSpPr>
        <p:spPr>
          <a:xfrm>
            <a:off x="319856" y="771727"/>
            <a:ext cx="11552288" cy="542559"/>
          </a:xfrm>
          <a:prstGeom prst="rect">
            <a:avLst/>
          </a:prstGeom>
        </p:spPr>
        <p:txBody>
          <a:bodyPr vert="horz" lIns="0" tIns="0" rIns="0" bIns="0" rtlCol="0">
            <a:noAutofit/>
          </a:bodyPr>
          <a:lstStyle>
            <a:lvl1pPr marL="0" indent="0" algn="l" defTabSz="990571" rtl="0" eaLnBrk="1" latinLnBrk="0" hangingPunct="1">
              <a:spcBef>
                <a:spcPts val="0"/>
              </a:spcBef>
              <a:spcAft>
                <a:spcPts val="1083"/>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90571" rtl="0" eaLnBrk="1" latinLnBrk="0" hangingPunct="1">
              <a:spcBef>
                <a:spcPts val="0"/>
              </a:spcBef>
              <a:spcAft>
                <a:spcPts val="1083"/>
              </a:spcAft>
              <a:buClrTx/>
              <a:buSzPct val="100000"/>
              <a:buFont typeface="Arial"/>
              <a:buNone/>
              <a:defRPr lang="en-US" sz="1000" b="1" kern="1200" dirty="0" smtClean="0">
                <a:solidFill>
                  <a:schemeClr val="tx1"/>
                </a:solidFill>
                <a:latin typeface="+mn-lt"/>
                <a:ea typeface="+mn-ea"/>
                <a:cs typeface="+mn-cs"/>
              </a:defRPr>
            </a:lvl2pPr>
            <a:lvl3pPr marL="191094" indent="-191094" algn="l" defTabSz="990571" rtl="0" eaLnBrk="1" latinLnBrk="0" hangingPunct="1">
              <a:spcBef>
                <a:spcPts val="0"/>
              </a:spcBef>
              <a:spcAft>
                <a:spcPts val="1083"/>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86089" indent="-191094" algn="l" defTabSz="990571" rtl="0" eaLnBrk="1" latinLnBrk="0" hangingPunct="1">
              <a:spcBef>
                <a:spcPts val="0"/>
              </a:spcBef>
              <a:spcAft>
                <a:spcPts val="1083"/>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77182" indent="-191094" algn="l" defTabSz="865030" rtl="0" eaLnBrk="1" latinLnBrk="0" hangingPunct="1">
              <a:spcBef>
                <a:spcPts val="0"/>
              </a:spcBef>
              <a:spcAft>
                <a:spcPts val="1083"/>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77182" indent="-191094" algn="l" defTabSz="990571" rtl="0" eaLnBrk="1" latinLnBrk="0" hangingPunct="1">
              <a:spcBef>
                <a:spcPts val="0"/>
              </a:spcBef>
              <a:spcAft>
                <a:spcPts val="1083"/>
              </a:spcAft>
              <a:buFont typeface="Verdana" panose="020B0604030504040204" pitchFamily="34" charset="0"/>
              <a:buChar char="−"/>
              <a:defRPr sz="1300" kern="1200" baseline="0">
                <a:solidFill>
                  <a:schemeClr val="tx1"/>
                </a:solidFill>
                <a:latin typeface="+mn-lt"/>
                <a:ea typeface="+mn-ea"/>
                <a:cs typeface="+mn-cs"/>
              </a:defRPr>
            </a:lvl6pPr>
            <a:lvl7pPr marL="577182" indent="-191094" algn="l" defTabSz="990571" rtl="0" eaLnBrk="1" latinLnBrk="0" hangingPunct="1">
              <a:spcBef>
                <a:spcPts val="0"/>
              </a:spcBef>
              <a:spcAft>
                <a:spcPts val="1083"/>
              </a:spcAft>
              <a:buFont typeface="Verdana" panose="020B0604030504040204" pitchFamily="34" charset="0"/>
              <a:buChar char="−"/>
              <a:defRPr sz="1300" kern="1200">
                <a:solidFill>
                  <a:schemeClr val="tx1"/>
                </a:solidFill>
                <a:latin typeface="+mn-lt"/>
                <a:ea typeface="+mn-ea"/>
                <a:cs typeface="+mn-cs"/>
              </a:defRPr>
            </a:lvl7pPr>
            <a:lvl8pPr marL="577182" indent="-191094" algn="l" defTabSz="990571" rtl="0" eaLnBrk="1" latinLnBrk="0" hangingPunct="1">
              <a:spcBef>
                <a:spcPts val="0"/>
              </a:spcBef>
              <a:spcAft>
                <a:spcPts val="1083"/>
              </a:spcAft>
              <a:buFont typeface="Verdana" panose="020B0604030504040204" pitchFamily="34" charset="0"/>
              <a:buChar char="−"/>
              <a:defRPr sz="1300" kern="1200" baseline="0">
                <a:solidFill>
                  <a:schemeClr val="tx1"/>
                </a:solidFill>
                <a:latin typeface="+mn-lt"/>
                <a:ea typeface="+mn-ea"/>
                <a:cs typeface="+mn-cs"/>
              </a:defRPr>
            </a:lvl8pPr>
            <a:lvl9pPr marL="577182" indent="-191094" algn="l" defTabSz="990571" rtl="0" eaLnBrk="1" latinLnBrk="0" hangingPunct="1">
              <a:spcBef>
                <a:spcPts val="0"/>
              </a:spcBef>
              <a:spcAft>
                <a:spcPts val="1083"/>
              </a:spcAft>
              <a:buFont typeface="Verdana" panose="020B0604030504040204" pitchFamily="34" charset="0"/>
              <a:buChar char="−"/>
              <a:defRPr sz="1300" kern="1200" baseline="0">
                <a:solidFill>
                  <a:schemeClr val="tx1"/>
                </a:solidFill>
                <a:latin typeface="+mn-lt"/>
                <a:ea typeface="+mn-ea"/>
                <a:cs typeface="+mn-cs"/>
              </a:defRPr>
            </a:lvl9pPr>
          </a:lstStyle>
          <a:p>
            <a:pPr marR="0" lvl="0" fontAlgn="auto">
              <a:lnSpc>
                <a:spcPct val="85000"/>
              </a:lnSpc>
              <a:buClrTx/>
              <a:tabLst/>
              <a:defRPr/>
            </a:pPr>
            <a:r>
              <a:rPr lang="en-US" sz="1800" b="0" i="0" dirty="0">
                <a:solidFill>
                  <a:srgbClr val="0D0D0D"/>
                </a:solidFill>
                <a:effectLst/>
                <a:latin typeface="Söhne"/>
              </a:rPr>
              <a:t>The following steps outline the process followed to create the SQL script for the database. This structured approach ensures the efficient creation, population, and querying of the database to meet project requirements.</a:t>
            </a:r>
            <a:endParaRPr lang="el-GR" sz="1800" dirty="0">
              <a:solidFill>
                <a:schemeClr val="bg2">
                  <a:lumMod val="50000"/>
                </a:schemeClr>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91924C21-4A4A-1466-C36B-25944C9361E2}"/>
              </a:ext>
            </a:extLst>
          </p:cNvPr>
          <p:cNvSpPr txBox="1"/>
          <p:nvPr/>
        </p:nvSpPr>
        <p:spPr>
          <a:xfrm>
            <a:off x="239730" y="1592668"/>
            <a:ext cx="11712539" cy="4524315"/>
          </a:xfrm>
          <a:prstGeom prst="rect">
            <a:avLst/>
          </a:prstGeom>
          <a:noFill/>
        </p:spPr>
        <p:txBody>
          <a:bodyPr wrap="square" rtlCol="0">
            <a:spAutoFit/>
          </a:bodyPr>
          <a:lstStyle/>
          <a:p>
            <a:pPr algn="l">
              <a:buClr>
                <a:schemeClr val="accent2"/>
              </a:buClr>
              <a:buSzPct val="150000"/>
            </a:pPr>
            <a:r>
              <a:rPr lang="en-US" b="1" i="0" dirty="0">
                <a:solidFill>
                  <a:srgbClr val="0D0D0D"/>
                </a:solidFill>
                <a:effectLst/>
                <a:latin typeface="Söhne"/>
              </a:rPr>
              <a:t>Create database:</a:t>
            </a:r>
            <a:endParaRPr lang="en-US" b="0" i="0" dirty="0">
              <a:solidFill>
                <a:srgbClr val="0D0D0D"/>
              </a:solidFill>
              <a:effectLst/>
              <a:latin typeface="Söhne"/>
            </a:endParaRPr>
          </a:p>
          <a:p>
            <a:pPr marL="742950" lvl="1" indent="-285750" algn="l">
              <a:buClr>
                <a:schemeClr val="accent2"/>
              </a:buClr>
              <a:buSzPct val="150000"/>
              <a:buFont typeface="Arial" panose="020B0604020202020204" pitchFamily="34" charset="0"/>
              <a:buChar char="•"/>
            </a:pPr>
            <a:r>
              <a:rPr lang="en-US" b="0" i="0" dirty="0">
                <a:solidFill>
                  <a:srgbClr val="0D0D0D"/>
                </a:solidFill>
                <a:effectLst/>
                <a:latin typeface="Söhne"/>
              </a:rPr>
              <a:t>Use of the </a:t>
            </a:r>
            <a:r>
              <a:rPr lang="en-US" b="1" i="0" dirty="0">
                <a:solidFill>
                  <a:schemeClr val="accent2"/>
                </a:solidFill>
                <a:effectLst/>
                <a:latin typeface="Söhne"/>
              </a:rPr>
              <a:t>CREATE DATABASE </a:t>
            </a:r>
            <a:r>
              <a:rPr lang="en-US" b="0" i="0" dirty="0">
                <a:solidFill>
                  <a:srgbClr val="0D0D0D"/>
                </a:solidFill>
                <a:effectLst/>
                <a:latin typeface="Söhne"/>
              </a:rPr>
              <a:t>statement to define a new database named “</a:t>
            </a:r>
            <a:r>
              <a:rPr lang="en-US" i="0" dirty="0" err="1">
                <a:effectLst/>
                <a:latin typeface="Söhne"/>
              </a:rPr>
              <a:t>Cataschevastica</a:t>
            </a:r>
            <a:r>
              <a:rPr lang="en-US" i="0" dirty="0">
                <a:effectLst/>
                <a:latin typeface="Söhne"/>
              </a:rPr>
              <a:t>”</a:t>
            </a:r>
          </a:p>
          <a:p>
            <a:pPr algn="l"/>
            <a:r>
              <a:rPr lang="en-US" b="1" i="0" dirty="0">
                <a:solidFill>
                  <a:srgbClr val="0D0D0D"/>
                </a:solidFill>
                <a:effectLst/>
                <a:latin typeface="Söhne"/>
              </a:rPr>
              <a:t>Create Tables:</a:t>
            </a:r>
            <a:endParaRPr lang="en-US" b="0" i="0" dirty="0">
              <a:solidFill>
                <a:srgbClr val="0D0D0D"/>
              </a:solidFill>
              <a:effectLst/>
              <a:latin typeface="Söhne"/>
            </a:endParaRPr>
          </a:p>
          <a:p>
            <a:pPr marL="742950" lvl="1" indent="-285750">
              <a:buClr>
                <a:schemeClr val="accent2"/>
              </a:buClr>
              <a:buSzPct val="150000"/>
              <a:buFont typeface="Arial" panose="020B0604020202020204" pitchFamily="34" charset="0"/>
              <a:buChar char="•"/>
            </a:pPr>
            <a:r>
              <a:rPr lang="en-US" dirty="0">
                <a:solidFill>
                  <a:srgbClr val="0D0D0D"/>
                </a:solidFill>
                <a:latin typeface="Söhne"/>
              </a:rPr>
              <a:t>Use of the </a:t>
            </a:r>
            <a:r>
              <a:rPr lang="en-US" b="1" dirty="0">
                <a:solidFill>
                  <a:schemeClr val="accent2"/>
                </a:solidFill>
                <a:latin typeface="Söhne"/>
              </a:rPr>
              <a:t>CREATE TABLE </a:t>
            </a:r>
            <a:r>
              <a:rPr lang="en-US" dirty="0">
                <a:solidFill>
                  <a:srgbClr val="0D0D0D"/>
                </a:solidFill>
                <a:latin typeface="Söhne"/>
              </a:rPr>
              <a:t>statement to define tables within the database</a:t>
            </a:r>
            <a:endParaRPr lang="en-US" b="0" i="0" dirty="0">
              <a:solidFill>
                <a:srgbClr val="0D0D0D"/>
              </a:solidFill>
              <a:effectLst/>
              <a:latin typeface="Söhne"/>
            </a:endParaRPr>
          </a:p>
          <a:p>
            <a:pPr marL="742950" lvl="1" indent="-285750">
              <a:buClr>
                <a:schemeClr val="accent2"/>
              </a:buClr>
              <a:buSzPct val="150000"/>
              <a:buFont typeface="Arial" panose="020B0604020202020204" pitchFamily="34" charset="0"/>
              <a:buChar char="•"/>
            </a:pPr>
            <a:r>
              <a:rPr lang="en-US" dirty="0">
                <a:solidFill>
                  <a:srgbClr val="0D0D0D"/>
                </a:solidFill>
                <a:latin typeface="Söhne"/>
              </a:rPr>
              <a:t>Specify the table name and the columns with their data</a:t>
            </a:r>
          </a:p>
          <a:p>
            <a:pPr algn="l"/>
            <a:r>
              <a:rPr lang="en-US" b="1" i="0" dirty="0">
                <a:solidFill>
                  <a:srgbClr val="0D0D0D"/>
                </a:solidFill>
                <a:effectLst/>
                <a:latin typeface="Söhne"/>
              </a:rPr>
              <a:t>Establish Relationships:</a:t>
            </a:r>
            <a:endParaRPr lang="en-US" b="0" i="0" dirty="0">
              <a:solidFill>
                <a:srgbClr val="0D0D0D"/>
              </a:solidFill>
              <a:effectLst/>
              <a:latin typeface="Söhne"/>
            </a:endParaRPr>
          </a:p>
          <a:p>
            <a:pPr marL="742950" lvl="1" indent="-285750">
              <a:buClr>
                <a:schemeClr val="accent2"/>
              </a:buClr>
              <a:buSzPct val="150000"/>
              <a:buFont typeface="Arial" panose="020B0604020202020204" pitchFamily="34" charset="0"/>
              <a:buChar char="•"/>
            </a:pPr>
            <a:r>
              <a:rPr lang="en-US" dirty="0">
                <a:solidFill>
                  <a:srgbClr val="0D0D0D"/>
                </a:solidFill>
                <a:latin typeface="Söhne"/>
              </a:rPr>
              <a:t>Define </a:t>
            </a:r>
            <a:r>
              <a:rPr lang="en-US" b="1" dirty="0">
                <a:solidFill>
                  <a:schemeClr val="accent2"/>
                </a:solidFill>
                <a:latin typeface="Söhne"/>
              </a:rPr>
              <a:t>PRIMARY KEYS </a:t>
            </a:r>
            <a:r>
              <a:rPr lang="en-US" dirty="0">
                <a:solidFill>
                  <a:srgbClr val="0D0D0D"/>
                </a:solidFill>
                <a:latin typeface="Söhne"/>
              </a:rPr>
              <a:t>of each table</a:t>
            </a:r>
            <a:endParaRPr lang="en-US" b="0" i="0" dirty="0">
              <a:solidFill>
                <a:srgbClr val="0D0D0D"/>
              </a:solidFill>
              <a:effectLst/>
              <a:latin typeface="Söhne"/>
            </a:endParaRPr>
          </a:p>
          <a:p>
            <a:pPr marL="742950" lvl="1" indent="-285750">
              <a:buClr>
                <a:schemeClr val="accent2"/>
              </a:buClr>
              <a:buSzPct val="150000"/>
              <a:buFont typeface="Arial" panose="020B0604020202020204" pitchFamily="34" charset="0"/>
              <a:buChar char="•"/>
            </a:pPr>
            <a:r>
              <a:rPr lang="en-US" dirty="0">
                <a:solidFill>
                  <a:srgbClr val="0D0D0D"/>
                </a:solidFill>
                <a:latin typeface="Söhne"/>
              </a:rPr>
              <a:t>Define </a:t>
            </a:r>
            <a:r>
              <a:rPr lang="en-US" b="1" dirty="0">
                <a:solidFill>
                  <a:schemeClr val="accent2"/>
                </a:solidFill>
                <a:latin typeface="Söhne"/>
              </a:rPr>
              <a:t>FOREIGN KEYS</a:t>
            </a:r>
            <a:r>
              <a:rPr lang="en-US" dirty="0">
                <a:solidFill>
                  <a:srgbClr val="0D0D0D"/>
                </a:solidFill>
                <a:latin typeface="Söhne"/>
              </a:rPr>
              <a:t> to establish relationships between tables</a:t>
            </a:r>
          </a:p>
          <a:p>
            <a:pPr algn="l"/>
            <a:r>
              <a:rPr lang="en-US" b="1" i="0" dirty="0">
                <a:solidFill>
                  <a:srgbClr val="0D0D0D"/>
                </a:solidFill>
                <a:effectLst/>
                <a:latin typeface="Söhne"/>
              </a:rPr>
              <a:t>Define Data Types:</a:t>
            </a:r>
            <a:endParaRPr lang="en-US" b="0" i="0" dirty="0">
              <a:solidFill>
                <a:srgbClr val="0D0D0D"/>
              </a:solidFill>
              <a:effectLst/>
              <a:latin typeface="Söhne"/>
            </a:endParaRPr>
          </a:p>
          <a:p>
            <a:pPr marL="742950" lvl="1" indent="-285750">
              <a:buClr>
                <a:schemeClr val="accent2"/>
              </a:buClr>
              <a:buSzPct val="150000"/>
              <a:buFont typeface="Arial" panose="020B0604020202020204" pitchFamily="34" charset="0"/>
              <a:buChar char="•"/>
            </a:pPr>
            <a:r>
              <a:rPr lang="en-US" dirty="0">
                <a:solidFill>
                  <a:srgbClr val="0D0D0D"/>
                </a:solidFill>
                <a:latin typeface="Söhne"/>
              </a:rPr>
              <a:t>Select appropriate </a:t>
            </a:r>
            <a:r>
              <a:rPr lang="en-US" b="1" dirty="0">
                <a:solidFill>
                  <a:schemeClr val="accent2"/>
                </a:solidFill>
                <a:latin typeface="Söhne"/>
              </a:rPr>
              <a:t>DATA TYPES </a:t>
            </a:r>
            <a:r>
              <a:rPr lang="en-US" dirty="0">
                <a:solidFill>
                  <a:srgbClr val="0D0D0D"/>
                </a:solidFill>
                <a:latin typeface="Söhne"/>
              </a:rPr>
              <a:t>for each column to ensure data integrity and optimal storage.</a:t>
            </a:r>
          </a:p>
          <a:p>
            <a:pPr marL="742950" lvl="1" indent="-285750">
              <a:buClr>
                <a:schemeClr val="accent2"/>
              </a:buClr>
              <a:buSzPct val="150000"/>
              <a:buFont typeface="Arial" panose="020B0604020202020204" pitchFamily="34" charset="0"/>
              <a:buChar char="•"/>
            </a:pPr>
            <a:r>
              <a:rPr lang="en-US" dirty="0">
                <a:solidFill>
                  <a:srgbClr val="0D0D0D"/>
                </a:solidFill>
                <a:latin typeface="Söhne"/>
              </a:rPr>
              <a:t>INT, DECIMAL, NVARCHAR, DATETIME</a:t>
            </a:r>
          </a:p>
          <a:p>
            <a:pPr algn="l"/>
            <a:r>
              <a:rPr lang="en-US" b="1" dirty="0">
                <a:solidFill>
                  <a:srgbClr val="0D0D0D"/>
                </a:solidFill>
                <a:latin typeface="Söhne"/>
              </a:rPr>
              <a:t>Populate Table</a:t>
            </a:r>
            <a:r>
              <a:rPr lang="en-US" b="1" i="0" dirty="0">
                <a:solidFill>
                  <a:srgbClr val="0D0D0D"/>
                </a:solidFill>
                <a:effectLst/>
                <a:latin typeface="Söhne"/>
              </a:rPr>
              <a:t>s:</a:t>
            </a:r>
            <a:endParaRPr lang="en-US" b="0" i="0" dirty="0">
              <a:solidFill>
                <a:srgbClr val="0D0D0D"/>
              </a:solidFill>
              <a:effectLst/>
              <a:latin typeface="Söhne"/>
            </a:endParaRPr>
          </a:p>
          <a:p>
            <a:pPr marL="742950" lvl="1" indent="-285750">
              <a:buClr>
                <a:schemeClr val="accent2"/>
              </a:buClr>
              <a:buSzPct val="150000"/>
              <a:buFont typeface="Arial" panose="020B0604020202020204" pitchFamily="34" charset="0"/>
              <a:buChar char="•"/>
            </a:pPr>
            <a:r>
              <a:rPr lang="en-US" dirty="0">
                <a:solidFill>
                  <a:srgbClr val="0D0D0D"/>
                </a:solidFill>
                <a:latin typeface="Söhne"/>
              </a:rPr>
              <a:t>Use the </a:t>
            </a:r>
            <a:r>
              <a:rPr lang="en-US" b="1" dirty="0">
                <a:solidFill>
                  <a:schemeClr val="accent2"/>
                </a:solidFill>
                <a:latin typeface="Söhne"/>
              </a:rPr>
              <a:t>INSERT INTO </a:t>
            </a:r>
            <a:r>
              <a:rPr lang="en-US" dirty="0">
                <a:solidFill>
                  <a:srgbClr val="0D0D0D"/>
                </a:solidFill>
                <a:latin typeface="Söhne"/>
              </a:rPr>
              <a:t>statement to add data to the tables</a:t>
            </a:r>
          </a:p>
          <a:p>
            <a:pPr algn="l"/>
            <a:r>
              <a:rPr lang="en-US" b="1" dirty="0">
                <a:solidFill>
                  <a:srgbClr val="0D0D0D"/>
                </a:solidFill>
                <a:latin typeface="Söhne"/>
              </a:rPr>
              <a:t>Create queries</a:t>
            </a:r>
            <a:r>
              <a:rPr lang="en-US" b="1" i="0" dirty="0">
                <a:solidFill>
                  <a:srgbClr val="0D0D0D"/>
                </a:solidFill>
                <a:effectLst/>
                <a:latin typeface="Söhne"/>
              </a:rPr>
              <a:t>:</a:t>
            </a:r>
            <a:endParaRPr lang="en-US" b="0" i="0" dirty="0">
              <a:solidFill>
                <a:srgbClr val="0D0D0D"/>
              </a:solidFill>
              <a:effectLst/>
              <a:latin typeface="Söhne"/>
            </a:endParaRPr>
          </a:p>
          <a:p>
            <a:pPr marL="742950" lvl="1" indent="-285750">
              <a:buClr>
                <a:schemeClr val="accent2"/>
              </a:buClr>
              <a:buSzPct val="150000"/>
              <a:buFont typeface="Arial" panose="020B0604020202020204" pitchFamily="34" charset="0"/>
              <a:buChar char="•"/>
            </a:pPr>
            <a:r>
              <a:rPr lang="en-US" dirty="0">
                <a:solidFill>
                  <a:srgbClr val="0D0D0D"/>
                </a:solidFill>
                <a:latin typeface="Söhne"/>
              </a:rPr>
              <a:t>Write </a:t>
            </a:r>
            <a:r>
              <a:rPr lang="en-US" b="1" dirty="0">
                <a:solidFill>
                  <a:schemeClr val="accent2"/>
                </a:solidFill>
                <a:latin typeface="Söhne"/>
              </a:rPr>
              <a:t>SELECT</a:t>
            </a:r>
            <a:r>
              <a:rPr lang="en-US" dirty="0">
                <a:solidFill>
                  <a:srgbClr val="0D0D0D"/>
                </a:solidFill>
                <a:latin typeface="Söhne"/>
              </a:rPr>
              <a:t> statements to retrieve data from the tables</a:t>
            </a:r>
          </a:p>
          <a:p>
            <a:pPr marL="742950" lvl="1" indent="-285750">
              <a:buClr>
                <a:schemeClr val="accent2"/>
              </a:buClr>
              <a:buSzPct val="150000"/>
              <a:buFont typeface="Arial" panose="020B0604020202020204" pitchFamily="34" charset="0"/>
              <a:buChar char="•"/>
            </a:pPr>
            <a:endParaRPr lang="en-US" dirty="0">
              <a:solidFill>
                <a:srgbClr val="0D0D0D"/>
              </a:solidFill>
              <a:latin typeface="Söhne"/>
            </a:endParaRPr>
          </a:p>
        </p:txBody>
      </p:sp>
      <p:pic>
        <p:nvPicPr>
          <p:cNvPr id="7" name="Picture 6">
            <a:extLst>
              <a:ext uri="{FF2B5EF4-FFF2-40B4-BE49-F238E27FC236}">
                <a16:creationId xmlns:a16="http://schemas.microsoft.com/office/drawing/2014/main" id="{4121D8E9-977B-0199-7A19-42BE7F5BB8AF}"/>
              </a:ext>
            </a:extLst>
          </p:cNvPr>
          <p:cNvPicPr>
            <a:picLocks noChangeAspect="1"/>
          </p:cNvPicPr>
          <p:nvPr/>
        </p:nvPicPr>
        <p:blipFill>
          <a:blip r:embed="rId3"/>
          <a:stretch>
            <a:fillRect/>
          </a:stretch>
        </p:blipFill>
        <p:spPr>
          <a:xfrm>
            <a:off x="10317480" y="183317"/>
            <a:ext cx="1676400" cy="390525"/>
          </a:xfrm>
          <a:prstGeom prst="rect">
            <a:avLst/>
          </a:prstGeom>
        </p:spPr>
      </p:pic>
    </p:spTree>
    <p:extLst>
      <p:ext uri="{BB962C8B-B14F-4D97-AF65-F5344CB8AC3E}">
        <p14:creationId xmlns:p14="http://schemas.microsoft.com/office/powerpoint/2010/main" val="1363221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cxnSp>
        <p:nvCxnSpPr>
          <p:cNvPr id="9" name="Straight Connector 8"/>
          <p:cNvCxnSpPr/>
          <p:nvPr/>
        </p:nvCxnSpPr>
        <p:spPr>
          <a:xfrm>
            <a:off x="2251" y="3197757"/>
            <a:ext cx="83160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524936" y="2643131"/>
            <a:ext cx="7279205" cy="411354"/>
          </a:xfrm>
          <a:prstGeom prst="rect">
            <a:avLst/>
          </a:prstGeom>
        </p:spPr>
        <p:txBody>
          <a:bodyPr lIns="91440" tIns="45720" rIns="0" bIns="45720" anchor="t"/>
          <a:lstStyle>
            <a:lvl1pPr algn="l" defTabSz="914400" rtl="0" eaLnBrk="1" latinLnBrk="0" hangingPunct="1">
              <a:spcBef>
                <a:spcPct val="0"/>
              </a:spcBef>
              <a:buNone/>
              <a:defRPr sz="2100" kern="1200">
                <a:solidFill>
                  <a:schemeClr val="tx1"/>
                </a:solidFill>
                <a:latin typeface="+mn-lt"/>
                <a:ea typeface="+mj-ea"/>
                <a:cs typeface="Calibri Light" panose="020F0302020204030204" pitchFamily="34" charset="0"/>
              </a:defRPr>
            </a:lvl1pPr>
          </a:lstStyle>
          <a:p>
            <a:pPr>
              <a:defRPr/>
            </a:pPr>
            <a:r>
              <a:rPr lang="en-US" sz="2400" b="1" dirty="0">
                <a:solidFill>
                  <a:schemeClr val="bg1"/>
                </a:solidFill>
                <a:latin typeface="Calibri"/>
                <a:cs typeface="Calibri Light"/>
              </a:rPr>
              <a:t>IV. </a:t>
            </a:r>
            <a:r>
              <a:rPr lang="en-US" sz="2400" b="1" dirty="0">
                <a:solidFill>
                  <a:schemeClr val="bg1"/>
                </a:solidFill>
                <a:ea typeface="+mn-lt"/>
                <a:cs typeface="+mn-lt"/>
              </a:rPr>
              <a:t>MITIGATIONS ACTIONS</a:t>
            </a:r>
          </a:p>
          <a:p>
            <a:pPr>
              <a:defRPr/>
            </a:pPr>
            <a:endParaRPr lang="en-US" sz="2400" b="1" dirty="0">
              <a:solidFill>
                <a:schemeClr val="bg1"/>
              </a:solidFill>
              <a:latin typeface="Calibri"/>
            </a:endParaRPr>
          </a:p>
          <a:p>
            <a:pPr>
              <a:defRPr/>
            </a:pPr>
            <a:endParaRPr lang="en-US" sz="2400" b="1" dirty="0">
              <a:solidFill>
                <a:schemeClr val="bg1"/>
              </a:solidFill>
              <a:latin typeface="Calibri"/>
            </a:endParaRPr>
          </a:p>
          <a:p>
            <a:pPr>
              <a:defRPr/>
            </a:pPr>
            <a:endParaRPr lang="el-GR" sz="2400" b="1" dirty="0">
              <a:solidFill>
                <a:schemeClr val="bg1"/>
              </a:solidFill>
              <a:latin typeface="Calibri"/>
            </a:endParaRPr>
          </a:p>
          <a:p>
            <a:pPr algn="l" rtl="0">
              <a:defRPr/>
            </a:pPr>
            <a:endParaRPr lang="en-US" sz="2400" b="1" dirty="0">
              <a:solidFill>
                <a:schemeClr val="bg1"/>
              </a:solidFill>
              <a:latin typeface="Calibri"/>
            </a:endParaRPr>
          </a:p>
          <a:p>
            <a:pPr algn="l" rtl="0">
              <a:defRPr/>
            </a:pPr>
            <a:endParaRPr lang="el-GR" sz="2400" b="1" dirty="0">
              <a:solidFill>
                <a:schemeClr val="bg1"/>
              </a:solidFill>
              <a:latin typeface="Calibri"/>
            </a:endParaRPr>
          </a:p>
          <a:p>
            <a:pPr algn="l" rtl="0">
              <a:defRPr/>
            </a:pPr>
            <a:endParaRPr lang="en-US" sz="2400" b="1" dirty="0">
              <a:solidFill>
                <a:schemeClr val="bg1"/>
              </a:solidFill>
              <a:latin typeface="Calibri"/>
            </a:endParaRPr>
          </a:p>
        </p:txBody>
      </p:sp>
    </p:spTree>
    <p:extLst>
      <p:ext uri="{BB962C8B-B14F-4D97-AF65-F5344CB8AC3E}">
        <p14:creationId xmlns:p14="http://schemas.microsoft.com/office/powerpoint/2010/main" val="35302620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A person's hands holding a pen and tablet&#10;&#10;Description automatically generated">
            <a:extLst>
              <a:ext uri="{FF2B5EF4-FFF2-40B4-BE49-F238E27FC236}">
                <a16:creationId xmlns:a16="http://schemas.microsoft.com/office/drawing/2014/main" id="{778FF7AA-FD7C-AD1B-D58F-0A9E9ED3D75C}"/>
              </a:ext>
            </a:extLst>
          </p:cNvPr>
          <p:cNvPicPr>
            <a:picLocks noChangeAspect="1"/>
          </p:cNvPicPr>
          <p:nvPr/>
        </p:nvPicPr>
        <p:blipFill rotWithShape="1">
          <a:blip r:embed="rId2">
            <a:alphaModFix amt="24000"/>
          </a:blip>
          <a:srcRect t="2192"/>
          <a:stretch/>
        </p:blipFill>
        <p:spPr>
          <a:xfrm>
            <a:off x="20" y="1282"/>
            <a:ext cx="12191980" cy="6856718"/>
          </a:xfrm>
          <a:prstGeom prst="rect">
            <a:avLst/>
          </a:prstGeom>
        </p:spPr>
      </p:pic>
      <p:sp>
        <p:nvSpPr>
          <p:cNvPr id="5" name="Content Placeholder 3">
            <a:extLst>
              <a:ext uri="{FF2B5EF4-FFF2-40B4-BE49-F238E27FC236}">
                <a16:creationId xmlns:a16="http://schemas.microsoft.com/office/drawing/2014/main" id="{00F2CC68-10E7-B470-A256-2A6BF7771E5C}"/>
              </a:ext>
            </a:extLst>
          </p:cNvPr>
          <p:cNvSpPr txBox="1">
            <a:spLocks/>
          </p:cNvSpPr>
          <p:nvPr/>
        </p:nvSpPr>
        <p:spPr>
          <a:xfrm>
            <a:off x="239730" y="1246415"/>
            <a:ext cx="11507770" cy="5447649"/>
          </a:xfrm>
          <a:prstGeom prst="rect">
            <a:avLst/>
          </a:prstGeom>
        </p:spPr>
        <p:txBody>
          <a:bodyPr vert="horz" lIns="0" tIns="0" rIns="0" bIns="0" rtlCol="0" anchor="t">
            <a:noAutofit/>
          </a:bodyPr>
          <a:lstStyle>
            <a:lvl1pPr marL="0" indent="0" algn="l" defTabSz="990571" rtl="0" eaLnBrk="1" latinLnBrk="0" hangingPunct="1">
              <a:spcBef>
                <a:spcPts val="0"/>
              </a:spcBef>
              <a:spcAft>
                <a:spcPts val="1083"/>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90571" rtl="0" eaLnBrk="1" latinLnBrk="0" hangingPunct="1">
              <a:spcBef>
                <a:spcPts val="0"/>
              </a:spcBef>
              <a:spcAft>
                <a:spcPts val="1083"/>
              </a:spcAft>
              <a:buClrTx/>
              <a:buSzPct val="100000"/>
              <a:buFont typeface="Arial"/>
              <a:buNone/>
              <a:defRPr lang="en-US" sz="1000" b="1" kern="1200" dirty="0" smtClean="0">
                <a:solidFill>
                  <a:schemeClr val="tx1"/>
                </a:solidFill>
                <a:latin typeface="+mn-lt"/>
                <a:ea typeface="+mn-ea"/>
                <a:cs typeface="+mn-cs"/>
              </a:defRPr>
            </a:lvl2pPr>
            <a:lvl3pPr marL="191094" indent="-191094" algn="l" defTabSz="990571" rtl="0" eaLnBrk="1" latinLnBrk="0" hangingPunct="1">
              <a:spcBef>
                <a:spcPts val="0"/>
              </a:spcBef>
              <a:spcAft>
                <a:spcPts val="1083"/>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86089" indent="-191094" algn="l" defTabSz="990571" rtl="0" eaLnBrk="1" latinLnBrk="0" hangingPunct="1">
              <a:spcBef>
                <a:spcPts val="0"/>
              </a:spcBef>
              <a:spcAft>
                <a:spcPts val="1083"/>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77182" indent="-191094" algn="l" defTabSz="865030" rtl="0" eaLnBrk="1" latinLnBrk="0" hangingPunct="1">
              <a:spcBef>
                <a:spcPts val="0"/>
              </a:spcBef>
              <a:spcAft>
                <a:spcPts val="1083"/>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77182" indent="-191094" algn="l" defTabSz="990571" rtl="0" eaLnBrk="1" latinLnBrk="0" hangingPunct="1">
              <a:spcBef>
                <a:spcPts val="0"/>
              </a:spcBef>
              <a:spcAft>
                <a:spcPts val="1083"/>
              </a:spcAft>
              <a:buFont typeface="Verdana" panose="020B0604030504040204" pitchFamily="34" charset="0"/>
              <a:buChar char="−"/>
              <a:defRPr sz="1300" kern="1200" baseline="0">
                <a:solidFill>
                  <a:schemeClr val="tx1"/>
                </a:solidFill>
                <a:latin typeface="+mn-lt"/>
                <a:ea typeface="+mn-ea"/>
                <a:cs typeface="+mn-cs"/>
              </a:defRPr>
            </a:lvl6pPr>
            <a:lvl7pPr marL="577182" indent="-191094" algn="l" defTabSz="990571" rtl="0" eaLnBrk="1" latinLnBrk="0" hangingPunct="1">
              <a:spcBef>
                <a:spcPts val="0"/>
              </a:spcBef>
              <a:spcAft>
                <a:spcPts val="1083"/>
              </a:spcAft>
              <a:buFont typeface="Verdana" panose="020B0604030504040204" pitchFamily="34" charset="0"/>
              <a:buChar char="−"/>
              <a:defRPr sz="1300" kern="1200">
                <a:solidFill>
                  <a:schemeClr val="tx1"/>
                </a:solidFill>
                <a:latin typeface="+mn-lt"/>
                <a:ea typeface="+mn-ea"/>
                <a:cs typeface="+mn-cs"/>
              </a:defRPr>
            </a:lvl7pPr>
            <a:lvl8pPr marL="577182" indent="-191094" algn="l" defTabSz="990571" rtl="0" eaLnBrk="1" latinLnBrk="0" hangingPunct="1">
              <a:spcBef>
                <a:spcPts val="0"/>
              </a:spcBef>
              <a:spcAft>
                <a:spcPts val="1083"/>
              </a:spcAft>
              <a:buFont typeface="Verdana" panose="020B0604030504040204" pitchFamily="34" charset="0"/>
              <a:buChar char="−"/>
              <a:defRPr sz="1300" kern="1200" baseline="0">
                <a:solidFill>
                  <a:schemeClr val="tx1"/>
                </a:solidFill>
                <a:latin typeface="+mn-lt"/>
                <a:ea typeface="+mn-ea"/>
                <a:cs typeface="+mn-cs"/>
              </a:defRPr>
            </a:lvl8pPr>
            <a:lvl9pPr marL="577182" indent="-191094" algn="l" defTabSz="990571" rtl="0" eaLnBrk="1" latinLnBrk="0" hangingPunct="1">
              <a:spcBef>
                <a:spcPts val="0"/>
              </a:spcBef>
              <a:spcAft>
                <a:spcPts val="1083"/>
              </a:spcAft>
              <a:buFont typeface="Verdana" panose="020B0604030504040204" pitchFamily="34" charset="0"/>
              <a:buChar char="−"/>
              <a:defRPr sz="1300" kern="1200" baseline="0">
                <a:solidFill>
                  <a:schemeClr val="tx1"/>
                </a:solidFill>
                <a:latin typeface="+mn-lt"/>
                <a:ea typeface="+mn-ea"/>
                <a:cs typeface="+mn-cs"/>
              </a:defRPr>
            </a:lvl9pPr>
          </a:lstStyle>
          <a:p>
            <a:pPr algn="l" rtl="0">
              <a:lnSpc>
                <a:spcPct val="85000"/>
              </a:lnSpc>
            </a:pPr>
            <a:endParaRPr lang="en-US" sz="1900" b="1" dirty="0">
              <a:solidFill>
                <a:srgbClr val="0D0D0D"/>
              </a:solidFill>
              <a:latin typeface="+mj-lt"/>
            </a:endParaRPr>
          </a:p>
          <a:p>
            <a:pPr marL="285750" indent="-285750">
              <a:lnSpc>
                <a:spcPct val="85000"/>
              </a:lnSpc>
              <a:buClr>
                <a:schemeClr val="accent2"/>
              </a:buClr>
              <a:buSzPct val="150000"/>
              <a:buFont typeface="Wingdings" panose="05000000000000000000" pitchFamily="2" charset="2"/>
              <a:buChar char="Ø"/>
            </a:pPr>
            <a:r>
              <a:rPr lang="en-US" sz="1900" b="1" i="0" dirty="0">
                <a:solidFill>
                  <a:srgbClr val="0D0D0D"/>
                </a:solidFill>
                <a:effectLst/>
                <a:latin typeface="+mj-lt"/>
              </a:rPr>
              <a:t>Time Management issues</a:t>
            </a:r>
          </a:p>
          <a:p>
            <a:pPr>
              <a:lnSpc>
                <a:spcPct val="85000"/>
              </a:lnSpc>
              <a:buClr>
                <a:schemeClr val="accent2"/>
              </a:buClr>
              <a:buSzPct val="150000"/>
            </a:pPr>
            <a:r>
              <a:rPr lang="en-US" sz="1900" b="0" i="0" dirty="0">
                <a:solidFill>
                  <a:srgbClr val="0D0D0D"/>
                </a:solidFill>
                <a:effectLst/>
                <a:latin typeface="+mj-lt"/>
              </a:rPr>
              <a:t>- Delays in some phases of the project, that occurred the entire project timeline to slip</a:t>
            </a:r>
          </a:p>
          <a:p>
            <a:pPr marL="285750" indent="-285750">
              <a:lnSpc>
                <a:spcPct val="85000"/>
              </a:lnSpc>
              <a:buClr>
                <a:schemeClr val="accent2"/>
              </a:buClr>
              <a:buSzPct val="150000"/>
              <a:buFont typeface="Wingdings" panose="05000000000000000000" pitchFamily="2" charset="2"/>
              <a:buChar char="Ø"/>
            </a:pPr>
            <a:r>
              <a:rPr lang="en-US" sz="1900" b="1" dirty="0">
                <a:solidFill>
                  <a:srgbClr val="0D0D0D"/>
                </a:solidFill>
                <a:latin typeface="+mj-lt"/>
              </a:rPr>
              <a:t>Misinterpreting Data Relationships</a:t>
            </a:r>
          </a:p>
          <a:p>
            <a:pPr>
              <a:lnSpc>
                <a:spcPct val="85000"/>
              </a:lnSpc>
              <a:buClr>
                <a:schemeClr val="accent2"/>
              </a:buClr>
              <a:buSzPct val="150000"/>
            </a:pPr>
            <a:r>
              <a:rPr lang="en-US" sz="1900" b="0" i="0" dirty="0">
                <a:solidFill>
                  <a:srgbClr val="0D0D0D"/>
                </a:solidFill>
                <a:effectLst/>
                <a:latin typeface="+mj-lt"/>
              </a:rPr>
              <a:t>- Designing the database schema or writing queries without fully understanding how different tables and fields relate to each other</a:t>
            </a:r>
          </a:p>
          <a:p>
            <a:pPr>
              <a:lnSpc>
                <a:spcPct val="85000"/>
              </a:lnSpc>
              <a:buClr>
                <a:schemeClr val="accent2"/>
              </a:buClr>
              <a:buSzPct val="150000"/>
            </a:pPr>
            <a:r>
              <a:rPr lang="en-US" sz="1900" dirty="0">
                <a:solidFill>
                  <a:srgbClr val="0D0D0D"/>
                </a:solidFill>
                <a:latin typeface="+mj-lt"/>
              </a:rPr>
              <a:t>- That led </a:t>
            </a:r>
            <a:r>
              <a:rPr lang="en-US" sz="1900" b="0" i="0" dirty="0">
                <a:solidFill>
                  <a:srgbClr val="0D0D0D"/>
                </a:solidFill>
                <a:effectLst/>
                <a:latin typeface="+mj-lt"/>
              </a:rPr>
              <a:t>to suboptimal performance</a:t>
            </a:r>
          </a:p>
          <a:p>
            <a:pPr marL="285750" indent="-285750">
              <a:lnSpc>
                <a:spcPct val="85000"/>
              </a:lnSpc>
              <a:buClr>
                <a:schemeClr val="accent2"/>
              </a:buClr>
              <a:buSzPct val="150000"/>
              <a:buFont typeface="Wingdings" panose="05000000000000000000" pitchFamily="2" charset="2"/>
              <a:buChar char="Ø"/>
            </a:pPr>
            <a:r>
              <a:rPr lang="en-US" sz="1900" dirty="0">
                <a:solidFill>
                  <a:srgbClr val="0D0D0D"/>
                </a:solidFill>
                <a:latin typeface="+mj-lt"/>
              </a:rPr>
              <a:t> </a:t>
            </a:r>
            <a:r>
              <a:rPr lang="en-US" sz="1900" b="1" dirty="0">
                <a:solidFill>
                  <a:srgbClr val="0D0D0D"/>
                </a:solidFill>
                <a:latin typeface="+mj-lt"/>
              </a:rPr>
              <a:t>Common SQL Problems/Technical issues</a:t>
            </a:r>
          </a:p>
          <a:p>
            <a:pPr>
              <a:lnSpc>
                <a:spcPct val="85000"/>
              </a:lnSpc>
              <a:buClr>
                <a:schemeClr val="accent2"/>
              </a:buClr>
              <a:buSzPct val="150000"/>
            </a:pPr>
            <a:r>
              <a:rPr lang="en-US" sz="1900" b="0" i="0" dirty="0">
                <a:solidFill>
                  <a:srgbClr val="0D0D0D"/>
                </a:solidFill>
                <a:effectLst/>
                <a:latin typeface="+mj-lt"/>
              </a:rPr>
              <a:t>- Mistyped SQL keywords, missing punctuation, or incorrect query structure led to syntax errors</a:t>
            </a:r>
          </a:p>
          <a:p>
            <a:pPr marL="285750" indent="-285750">
              <a:lnSpc>
                <a:spcPct val="85000"/>
              </a:lnSpc>
              <a:buClr>
                <a:schemeClr val="accent2"/>
              </a:buClr>
              <a:buSzPct val="150000"/>
              <a:buFont typeface="Wingdings" panose="05000000000000000000" pitchFamily="2" charset="2"/>
              <a:buChar char="Ø"/>
            </a:pPr>
            <a:r>
              <a:rPr lang="en-US" sz="1900" b="1" dirty="0">
                <a:solidFill>
                  <a:srgbClr val="0D0D0D"/>
                </a:solidFill>
                <a:latin typeface="+mj-lt"/>
              </a:rPr>
              <a:t>Performance issues</a:t>
            </a:r>
          </a:p>
          <a:p>
            <a:pPr>
              <a:lnSpc>
                <a:spcPct val="85000"/>
              </a:lnSpc>
              <a:buClr>
                <a:schemeClr val="accent2"/>
              </a:buClr>
              <a:buSzPct val="150000"/>
            </a:pPr>
            <a:r>
              <a:rPr lang="en-US" sz="1900" b="1" i="0" dirty="0">
                <a:solidFill>
                  <a:srgbClr val="0D0D0D"/>
                </a:solidFill>
                <a:effectLst/>
                <a:latin typeface="+mj-lt"/>
              </a:rPr>
              <a:t>- </a:t>
            </a:r>
            <a:r>
              <a:rPr lang="en-US" sz="1900" dirty="0">
                <a:solidFill>
                  <a:srgbClr val="0D0D0D"/>
                </a:solidFill>
                <a:latin typeface="+mj-lt"/>
              </a:rPr>
              <a:t>That problem </a:t>
            </a:r>
            <a:r>
              <a:rPr lang="en-US" sz="1900" dirty="0" err="1">
                <a:solidFill>
                  <a:srgbClr val="0D0D0D"/>
                </a:solidFill>
                <a:latin typeface="+mj-lt"/>
              </a:rPr>
              <a:t>arised</a:t>
            </a:r>
            <a:r>
              <a:rPr lang="en-US" sz="1900" dirty="0">
                <a:solidFill>
                  <a:srgbClr val="0D0D0D"/>
                </a:solidFill>
                <a:latin typeface="+mj-lt"/>
              </a:rPr>
              <a:t> from missing or incorrect Data (during the population of the tables)</a:t>
            </a:r>
            <a:endParaRPr lang="en-US" sz="1900" dirty="0">
              <a:solidFill>
                <a:srgbClr val="0D0D0D"/>
              </a:solidFill>
              <a:latin typeface="+mj-lt"/>
              <a:cs typeface="Calibri Light"/>
            </a:endParaRPr>
          </a:p>
          <a:p>
            <a:pPr>
              <a:lnSpc>
                <a:spcPct val="85000"/>
              </a:lnSpc>
              <a:buClr>
                <a:schemeClr val="accent2"/>
              </a:buClr>
              <a:buSzPct val="150000"/>
            </a:pPr>
            <a:r>
              <a:rPr lang="en-US" sz="1900" b="0" i="0" dirty="0">
                <a:solidFill>
                  <a:srgbClr val="0D0D0D"/>
                </a:solidFill>
                <a:effectLst/>
                <a:latin typeface="+mj-lt"/>
              </a:rPr>
              <a:t>- The Queries returned incomplete or incorrect data or incorrect assumptions about the data</a:t>
            </a:r>
            <a:endParaRPr lang="en-US" sz="1900" b="1" i="0" dirty="0">
              <a:solidFill>
                <a:srgbClr val="0D0D0D"/>
              </a:solidFill>
              <a:effectLst/>
              <a:latin typeface="+mj-lt"/>
            </a:endParaRPr>
          </a:p>
          <a:p>
            <a:pPr marL="285750" indent="-285750">
              <a:lnSpc>
                <a:spcPct val="85000"/>
              </a:lnSpc>
              <a:buClr>
                <a:schemeClr val="accent2"/>
              </a:buClr>
              <a:buSzPct val="150000"/>
              <a:buFont typeface="Wingdings" panose="05000000000000000000" pitchFamily="2" charset="2"/>
              <a:buChar char="Ø"/>
            </a:pPr>
            <a:r>
              <a:rPr lang="en-US" sz="1900" b="1" dirty="0">
                <a:solidFill>
                  <a:srgbClr val="0D0D0D"/>
                </a:solidFill>
                <a:latin typeface="+mj-lt"/>
              </a:rPr>
              <a:t>Quality assurance</a:t>
            </a:r>
          </a:p>
          <a:p>
            <a:pPr algn="l" rtl="0">
              <a:lnSpc>
                <a:spcPct val="85000"/>
              </a:lnSpc>
              <a:buClr>
                <a:schemeClr val="accent2"/>
              </a:buClr>
              <a:buSzPct val="150000"/>
            </a:pPr>
            <a:r>
              <a:rPr lang="en-US" sz="1900" b="0" i="0" dirty="0">
                <a:solidFill>
                  <a:srgbClr val="0D0D0D"/>
                </a:solidFill>
                <a:effectLst/>
                <a:latin typeface="+mj-lt"/>
              </a:rPr>
              <a:t>- Some final deliverables did not meet the required standards, need for quality control measures</a:t>
            </a:r>
          </a:p>
          <a:p>
            <a:pPr>
              <a:lnSpc>
                <a:spcPct val="85000"/>
              </a:lnSpc>
              <a:buClr>
                <a:schemeClr val="accent2"/>
              </a:buClr>
              <a:buSzPct val="150000"/>
            </a:pPr>
            <a:endParaRPr lang="en-US" sz="1900" b="1" dirty="0">
              <a:solidFill>
                <a:srgbClr val="0D0D0D"/>
              </a:solidFill>
              <a:latin typeface="+mj-lt"/>
            </a:endParaRPr>
          </a:p>
          <a:p>
            <a:pPr>
              <a:lnSpc>
                <a:spcPct val="85000"/>
              </a:lnSpc>
              <a:buClr>
                <a:schemeClr val="accent2"/>
              </a:buClr>
              <a:buSzPct val="150000"/>
            </a:pPr>
            <a:endParaRPr lang="en-US" sz="1900" b="1" dirty="0">
              <a:solidFill>
                <a:srgbClr val="0D0D0D"/>
              </a:solidFill>
              <a:latin typeface="+mj-lt"/>
            </a:endParaRPr>
          </a:p>
          <a:p>
            <a:pPr algn="l" rtl="0">
              <a:lnSpc>
                <a:spcPct val="85000"/>
              </a:lnSpc>
              <a:buClr>
                <a:schemeClr val="accent2"/>
              </a:buClr>
              <a:buSzPct val="150000"/>
            </a:pPr>
            <a:endParaRPr lang="en-US" sz="1900" b="0" i="0" dirty="0">
              <a:solidFill>
                <a:srgbClr val="0D0D0D"/>
              </a:solidFill>
              <a:effectLst/>
              <a:latin typeface="+mj-lt"/>
            </a:endParaRPr>
          </a:p>
          <a:p>
            <a:pPr algn="l" rtl="0">
              <a:lnSpc>
                <a:spcPct val="85000"/>
              </a:lnSpc>
              <a:buClr>
                <a:schemeClr val="accent2"/>
              </a:buClr>
              <a:buSzPct val="150000"/>
            </a:pPr>
            <a:endParaRPr lang="en-US" sz="1900" dirty="0">
              <a:solidFill>
                <a:srgbClr val="0D0D0D"/>
              </a:solidFill>
              <a:latin typeface="+mj-lt"/>
            </a:endParaRPr>
          </a:p>
        </p:txBody>
      </p:sp>
      <p:sp>
        <p:nvSpPr>
          <p:cNvPr id="7" name="TextBox 6">
            <a:extLst>
              <a:ext uri="{FF2B5EF4-FFF2-40B4-BE49-F238E27FC236}">
                <a16:creationId xmlns:a16="http://schemas.microsoft.com/office/drawing/2014/main" id="{08660472-D2A1-FAB0-3818-5B94D4A9D6DB}"/>
              </a:ext>
            </a:extLst>
          </p:cNvPr>
          <p:cNvSpPr txBox="1"/>
          <p:nvPr/>
        </p:nvSpPr>
        <p:spPr>
          <a:xfrm rot="10800000" flipV="1">
            <a:off x="239730" y="914401"/>
            <a:ext cx="11952270" cy="664028"/>
          </a:xfrm>
          <a:prstGeom prst="rect">
            <a:avLst/>
          </a:prstGeom>
          <a:noFill/>
        </p:spPr>
        <p:txBody>
          <a:bodyPr wrap="square" rtlCol="0">
            <a:spAutoFit/>
          </a:bodyPr>
          <a:lstStyle/>
          <a:p>
            <a:pPr algn="l"/>
            <a:r>
              <a:rPr lang="en-US" sz="2000" b="1" i="0" dirty="0">
                <a:solidFill>
                  <a:srgbClr val="0D0D0D"/>
                </a:solidFill>
                <a:effectLst/>
                <a:latin typeface="+mj-lt"/>
              </a:rPr>
              <a:t>Project Pitfalls: Our Comical Journey Through Challenges</a:t>
            </a:r>
          </a:p>
          <a:p>
            <a:pPr algn="l" rtl="0">
              <a:lnSpc>
                <a:spcPct val="85000"/>
              </a:lnSpc>
            </a:pPr>
            <a:endParaRPr lang="en-US" sz="2000" b="1" dirty="0">
              <a:solidFill>
                <a:schemeClr val="accent2"/>
              </a:solidFill>
              <a:latin typeface="+mj-lt"/>
            </a:endParaRPr>
          </a:p>
        </p:txBody>
      </p:sp>
      <p:sp>
        <p:nvSpPr>
          <p:cNvPr id="8" name="TextBox 7">
            <a:extLst>
              <a:ext uri="{FF2B5EF4-FFF2-40B4-BE49-F238E27FC236}">
                <a16:creationId xmlns:a16="http://schemas.microsoft.com/office/drawing/2014/main" id="{DADE3E1B-23D5-68CF-0267-6F78034285B8}"/>
              </a:ext>
            </a:extLst>
          </p:cNvPr>
          <p:cNvSpPr txBox="1"/>
          <p:nvPr/>
        </p:nvSpPr>
        <p:spPr>
          <a:xfrm rot="10800000" flipV="1">
            <a:off x="239730" y="187020"/>
            <a:ext cx="11952270" cy="617861"/>
          </a:xfrm>
          <a:prstGeom prst="rect">
            <a:avLst/>
          </a:prstGeom>
          <a:noFill/>
        </p:spPr>
        <p:txBody>
          <a:bodyPr wrap="square" rtlCol="0">
            <a:spAutoFit/>
          </a:bodyPr>
          <a:lstStyle/>
          <a:p>
            <a:pPr>
              <a:lnSpc>
                <a:spcPct val="85000"/>
              </a:lnSpc>
            </a:pPr>
            <a:r>
              <a:rPr lang="en-US" sz="2000" b="1" dirty="0">
                <a:solidFill>
                  <a:schemeClr val="accent2"/>
                </a:solidFill>
                <a:latin typeface="Söhne"/>
              </a:rPr>
              <a:t>Challenges</a:t>
            </a:r>
          </a:p>
          <a:p>
            <a:pPr algn="l" rtl="0">
              <a:lnSpc>
                <a:spcPct val="85000"/>
              </a:lnSpc>
            </a:pPr>
            <a:endParaRPr lang="en-US" sz="2000" b="1" dirty="0">
              <a:solidFill>
                <a:schemeClr val="accent2"/>
              </a:solidFill>
              <a:latin typeface="Söhne"/>
            </a:endParaRPr>
          </a:p>
        </p:txBody>
      </p:sp>
    </p:spTree>
    <p:extLst>
      <p:ext uri="{BB962C8B-B14F-4D97-AF65-F5344CB8AC3E}">
        <p14:creationId xmlns:p14="http://schemas.microsoft.com/office/powerpoint/2010/main" val="3598349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0107B3-24DA-A7B3-DEC7-80E0C8F82444}"/>
              </a:ext>
            </a:extLst>
          </p:cNvPr>
          <p:cNvSpPr txBox="1"/>
          <p:nvPr/>
        </p:nvSpPr>
        <p:spPr>
          <a:xfrm>
            <a:off x="239730" y="1888820"/>
            <a:ext cx="6084870" cy="3785652"/>
          </a:xfrm>
          <a:prstGeom prst="rect">
            <a:avLst/>
          </a:prstGeom>
          <a:noFill/>
        </p:spPr>
        <p:txBody>
          <a:bodyPr wrap="square">
            <a:spAutoFit/>
          </a:bodyPr>
          <a:lstStyle/>
          <a:p>
            <a:pPr marL="342900" indent="-342900" algn="l">
              <a:buClr>
                <a:schemeClr val="accent2"/>
              </a:buClr>
              <a:buSzPct val="150000"/>
              <a:buFont typeface="Wingdings" panose="05000000000000000000" pitchFamily="2" charset="2"/>
              <a:buChar char="ü"/>
            </a:pPr>
            <a:r>
              <a:rPr lang="en-US" sz="2000" b="1" i="0" dirty="0">
                <a:solidFill>
                  <a:srgbClr val="0D0D0D"/>
                </a:solidFill>
                <a:effectLst/>
                <a:latin typeface="ui-sans-serif"/>
              </a:rPr>
              <a:t>Plan Before Writing</a:t>
            </a:r>
            <a:r>
              <a:rPr lang="en-US" sz="2000" b="0" i="0" dirty="0">
                <a:solidFill>
                  <a:srgbClr val="0D0D0D"/>
                </a:solidFill>
                <a:effectLst/>
                <a:latin typeface="ui-sans-serif"/>
              </a:rPr>
              <a:t>: Understand the requirements and design the query logic before writing SQL code</a:t>
            </a:r>
            <a:endParaRPr lang="en-US" sz="2000" dirty="0">
              <a:solidFill>
                <a:srgbClr val="0D0D0D"/>
              </a:solidFill>
              <a:latin typeface="ui-sans-serif"/>
            </a:endParaRPr>
          </a:p>
          <a:p>
            <a:pPr marL="342900" indent="-342900" algn="l">
              <a:buClr>
                <a:schemeClr val="accent2"/>
              </a:buClr>
              <a:buSzPct val="150000"/>
              <a:buFont typeface="Wingdings" panose="05000000000000000000" pitchFamily="2" charset="2"/>
              <a:buChar char="ü"/>
            </a:pPr>
            <a:r>
              <a:rPr lang="en-US" sz="2000" b="1" i="0" dirty="0">
                <a:solidFill>
                  <a:srgbClr val="0D0D0D"/>
                </a:solidFill>
                <a:effectLst/>
                <a:latin typeface="ui-sans-serif"/>
              </a:rPr>
              <a:t>Test Incrementally</a:t>
            </a:r>
            <a:r>
              <a:rPr lang="en-US" sz="2000" b="0" i="0" dirty="0">
                <a:solidFill>
                  <a:srgbClr val="0D0D0D"/>
                </a:solidFill>
                <a:effectLst/>
                <a:latin typeface="ui-sans-serif"/>
              </a:rPr>
              <a:t>: Write and test small parts of the query incrementally to identify and fix issues early</a:t>
            </a:r>
            <a:r>
              <a:rPr lang="en-US" sz="2000" dirty="0">
                <a:solidFill>
                  <a:srgbClr val="0D0D0D"/>
                </a:solidFill>
                <a:latin typeface="ui-sans-serif"/>
              </a:rPr>
              <a:t> –partly solving each query</a:t>
            </a:r>
            <a:endParaRPr lang="en-US" sz="2000" b="0" i="0" dirty="0">
              <a:solidFill>
                <a:srgbClr val="0D0D0D"/>
              </a:solidFill>
              <a:effectLst/>
              <a:latin typeface="ui-sans-serif"/>
            </a:endParaRPr>
          </a:p>
          <a:p>
            <a:pPr marL="342900" indent="-342900" algn="l">
              <a:buClr>
                <a:schemeClr val="accent2"/>
              </a:buClr>
              <a:buSzPct val="150000"/>
              <a:buFont typeface="Wingdings" panose="05000000000000000000" pitchFamily="2" charset="2"/>
              <a:buChar char="ü"/>
            </a:pPr>
            <a:r>
              <a:rPr lang="en-US" sz="2000" b="1" i="0" dirty="0">
                <a:solidFill>
                  <a:srgbClr val="0D0D0D"/>
                </a:solidFill>
                <a:effectLst/>
                <a:latin typeface="ui-sans-serif"/>
              </a:rPr>
              <a:t>Use Comments</a:t>
            </a:r>
            <a:r>
              <a:rPr lang="en-US" sz="2000" b="0" i="0" dirty="0">
                <a:solidFill>
                  <a:srgbClr val="0D0D0D"/>
                </a:solidFill>
                <a:effectLst/>
                <a:latin typeface="ui-sans-serif"/>
              </a:rPr>
              <a:t>: Add comments to queries to explain the logic and make it easier to understand</a:t>
            </a:r>
          </a:p>
          <a:p>
            <a:pPr marL="342900" indent="-342900" algn="l">
              <a:buClr>
                <a:schemeClr val="accent2"/>
              </a:buClr>
              <a:buSzPct val="150000"/>
              <a:buFont typeface="Wingdings" panose="05000000000000000000" pitchFamily="2" charset="2"/>
              <a:buChar char="ü"/>
            </a:pPr>
            <a:r>
              <a:rPr lang="en-US" sz="2000" b="1" i="0" dirty="0">
                <a:solidFill>
                  <a:srgbClr val="0D0D0D"/>
                </a:solidFill>
                <a:effectLst/>
                <a:latin typeface="ui-sans-serif"/>
              </a:rPr>
              <a:t>Leverage Documentation</a:t>
            </a:r>
            <a:r>
              <a:rPr lang="en-US" sz="2000" b="0" i="0" dirty="0">
                <a:solidFill>
                  <a:srgbClr val="0D0D0D"/>
                </a:solidFill>
                <a:effectLst/>
                <a:latin typeface="ui-sans-serif"/>
              </a:rPr>
              <a:t>: Refer to SQL documentation and resources for guidance on functions, operators, and best practices</a:t>
            </a:r>
          </a:p>
          <a:p>
            <a:pPr marL="342900" indent="-342900" algn="l">
              <a:buClr>
                <a:schemeClr val="accent2"/>
              </a:buClr>
              <a:buSzPct val="150000"/>
              <a:buFont typeface="Wingdings" panose="05000000000000000000" pitchFamily="2" charset="2"/>
              <a:buChar char="ü"/>
            </a:pPr>
            <a:r>
              <a:rPr lang="en-US" sz="2000" b="1" i="0" dirty="0">
                <a:solidFill>
                  <a:srgbClr val="0D0D0D"/>
                </a:solidFill>
                <a:effectLst/>
                <a:latin typeface="ui-sans-serif"/>
              </a:rPr>
              <a:t>Seek Help When Needed</a:t>
            </a:r>
            <a:r>
              <a:rPr lang="en-US" sz="2000" b="0" i="0" dirty="0">
                <a:solidFill>
                  <a:srgbClr val="0D0D0D"/>
                </a:solidFill>
                <a:effectLst/>
                <a:latin typeface="ui-sans-serif"/>
              </a:rPr>
              <a:t>: Collaborate with colleagues </a:t>
            </a:r>
            <a:r>
              <a:rPr lang="en-US" sz="2000" dirty="0">
                <a:solidFill>
                  <a:srgbClr val="0D0D0D"/>
                </a:solidFill>
                <a:latin typeface="ui-sans-serif"/>
              </a:rPr>
              <a:t>when </a:t>
            </a:r>
            <a:r>
              <a:rPr lang="en-US" sz="2000" b="0" i="0" dirty="0">
                <a:solidFill>
                  <a:srgbClr val="0D0D0D"/>
                </a:solidFill>
                <a:effectLst/>
                <a:latin typeface="ui-sans-serif"/>
              </a:rPr>
              <a:t>encounter persistent issues</a:t>
            </a:r>
          </a:p>
        </p:txBody>
      </p:sp>
      <p:sp>
        <p:nvSpPr>
          <p:cNvPr id="4" name="TextBox 3">
            <a:extLst>
              <a:ext uri="{FF2B5EF4-FFF2-40B4-BE49-F238E27FC236}">
                <a16:creationId xmlns:a16="http://schemas.microsoft.com/office/drawing/2014/main" id="{9FADFE67-04F1-B5AC-33F8-EC91A49D24E8}"/>
              </a:ext>
            </a:extLst>
          </p:cNvPr>
          <p:cNvSpPr txBox="1"/>
          <p:nvPr/>
        </p:nvSpPr>
        <p:spPr>
          <a:xfrm rot="10800000" flipV="1">
            <a:off x="239730" y="907115"/>
            <a:ext cx="11952270" cy="879472"/>
          </a:xfrm>
          <a:prstGeom prst="rect">
            <a:avLst/>
          </a:prstGeom>
          <a:noFill/>
        </p:spPr>
        <p:txBody>
          <a:bodyPr wrap="square" rtlCol="0">
            <a:spAutoFit/>
          </a:bodyPr>
          <a:lstStyle/>
          <a:p>
            <a:pPr>
              <a:lnSpc>
                <a:spcPct val="85000"/>
              </a:lnSpc>
            </a:pPr>
            <a:r>
              <a:rPr lang="en-US" sz="2000" b="1" dirty="0">
                <a:latin typeface="+mj-lt"/>
              </a:rPr>
              <a:t>Problem-Solving Hacks: Turning Headaches into Triumphs!</a:t>
            </a:r>
          </a:p>
          <a:p>
            <a:pPr>
              <a:lnSpc>
                <a:spcPct val="85000"/>
              </a:lnSpc>
            </a:pPr>
            <a:endParaRPr lang="en-US" sz="2000" b="1" dirty="0">
              <a:latin typeface="+mj-lt"/>
            </a:endParaRPr>
          </a:p>
          <a:p>
            <a:pPr algn="l" rtl="0">
              <a:lnSpc>
                <a:spcPct val="85000"/>
              </a:lnSpc>
            </a:pPr>
            <a:endParaRPr lang="en-US" sz="2000" b="1" dirty="0">
              <a:latin typeface="+mj-lt"/>
            </a:endParaRPr>
          </a:p>
        </p:txBody>
      </p:sp>
      <p:sp>
        <p:nvSpPr>
          <p:cNvPr id="5" name="TextBox 4">
            <a:extLst>
              <a:ext uri="{FF2B5EF4-FFF2-40B4-BE49-F238E27FC236}">
                <a16:creationId xmlns:a16="http://schemas.microsoft.com/office/drawing/2014/main" id="{65AC6996-FBCA-2B23-CAF7-8A97470DB760}"/>
              </a:ext>
            </a:extLst>
          </p:cNvPr>
          <p:cNvSpPr txBox="1"/>
          <p:nvPr/>
        </p:nvSpPr>
        <p:spPr>
          <a:xfrm rot="10800000" flipV="1">
            <a:off x="239730" y="187020"/>
            <a:ext cx="11952270" cy="617861"/>
          </a:xfrm>
          <a:prstGeom prst="rect">
            <a:avLst/>
          </a:prstGeom>
          <a:noFill/>
        </p:spPr>
        <p:txBody>
          <a:bodyPr wrap="square" rtlCol="0">
            <a:spAutoFit/>
          </a:bodyPr>
          <a:lstStyle/>
          <a:p>
            <a:pPr>
              <a:lnSpc>
                <a:spcPct val="85000"/>
              </a:lnSpc>
            </a:pPr>
            <a:r>
              <a:rPr lang="en-US" sz="2000" b="1" dirty="0">
                <a:solidFill>
                  <a:schemeClr val="accent2"/>
                </a:solidFill>
                <a:latin typeface="+mj-lt"/>
              </a:rPr>
              <a:t>Tackling Project Issues</a:t>
            </a:r>
          </a:p>
          <a:p>
            <a:pPr algn="l" rtl="0">
              <a:lnSpc>
                <a:spcPct val="85000"/>
              </a:lnSpc>
            </a:pPr>
            <a:endParaRPr lang="en-US" sz="2000" b="1" dirty="0">
              <a:solidFill>
                <a:schemeClr val="accent2"/>
              </a:solidFill>
              <a:latin typeface="+mj-lt"/>
            </a:endParaRPr>
          </a:p>
        </p:txBody>
      </p:sp>
      <p:pic>
        <p:nvPicPr>
          <p:cNvPr id="7" name="Picture 6" descr="A light bulb and brain with gears&#10;&#10;Description automatically generated">
            <a:extLst>
              <a:ext uri="{FF2B5EF4-FFF2-40B4-BE49-F238E27FC236}">
                <a16:creationId xmlns:a16="http://schemas.microsoft.com/office/drawing/2014/main" id="{BADC4660-B16E-4E34-9F07-BE1DF3AA2B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5865" y="907114"/>
            <a:ext cx="5715000" cy="4781550"/>
          </a:xfrm>
          <a:prstGeom prst="rect">
            <a:avLst/>
          </a:prstGeom>
        </p:spPr>
      </p:pic>
    </p:spTree>
    <p:extLst>
      <p:ext uri="{BB962C8B-B14F-4D97-AF65-F5344CB8AC3E}">
        <p14:creationId xmlns:p14="http://schemas.microsoft.com/office/powerpoint/2010/main" val="2040363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8B089790-F4B6-46A7-BB28-7B74A9A9E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oup of light bulbs&#10;&#10;Description automatically generated">
            <a:extLst>
              <a:ext uri="{FF2B5EF4-FFF2-40B4-BE49-F238E27FC236}">
                <a16:creationId xmlns:a16="http://schemas.microsoft.com/office/drawing/2014/main" id="{1E5CCC8E-932D-FC18-7316-0CF03FA97038}"/>
              </a:ext>
            </a:extLst>
          </p:cNvPr>
          <p:cNvPicPr>
            <a:picLocks noChangeAspect="1"/>
          </p:cNvPicPr>
          <p:nvPr/>
        </p:nvPicPr>
        <p:blipFill rotWithShape="1">
          <a:blip r:embed="rId2">
            <a:alphaModFix/>
          </a:blip>
          <a:srcRect b="5644"/>
          <a:stretch/>
        </p:blipFill>
        <p:spPr>
          <a:xfrm>
            <a:off x="-1" y="1"/>
            <a:ext cx="12192000" cy="6068290"/>
          </a:xfrm>
          <a:prstGeom prst="rect">
            <a:avLst/>
          </a:prstGeom>
        </p:spPr>
      </p:pic>
      <p:grpSp>
        <p:nvGrpSpPr>
          <p:cNvPr id="23" name="Group 9">
            <a:extLst>
              <a:ext uri="{FF2B5EF4-FFF2-40B4-BE49-F238E27FC236}">
                <a16:creationId xmlns:a16="http://schemas.microsoft.com/office/drawing/2014/main" id="{9DE3F54D-33BC-4382-A2AB-5E002F0F11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5029199"/>
            <a:ext cx="12228128" cy="1828800"/>
            <a:chOff x="-305" y="2987478"/>
            <a:chExt cx="12188952" cy="1828800"/>
          </a:xfrm>
        </p:grpSpPr>
        <p:sp>
          <p:nvSpPr>
            <p:cNvPr id="24" name="Freeform: Shape 10">
              <a:extLst>
                <a:ext uri="{FF2B5EF4-FFF2-40B4-BE49-F238E27FC236}">
                  <a16:creationId xmlns:a16="http://schemas.microsoft.com/office/drawing/2014/main" id="{6798451A-4EC8-4869-8DFB-BCE4E00BE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2987478"/>
              <a:ext cx="12188952" cy="1099712"/>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5" name="Freeform: Shape 11">
              <a:extLst>
                <a:ext uri="{FF2B5EF4-FFF2-40B4-BE49-F238E27FC236}">
                  <a16:creationId xmlns:a16="http://schemas.microsoft.com/office/drawing/2014/main" id="{60ECD12F-47FF-48FE-A827-069775A8A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99381"/>
              <a:ext cx="12188952" cy="902694"/>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48928757-970C-4B99-9F9C-0C07E4A945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01488"/>
              <a:ext cx="12188952" cy="641669"/>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useBgFill="1">
          <p:nvSpPr>
            <p:cNvPr id="26" name="Freeform: Shape 13">
              <a:extLst>
                <a:ext uri="{FF2B5EF4-FFF2-40B4-BE49-F238E27FC236}">
                  <a16:creationId xmlns:a16="http://schemas.microsoft.com/office/drawing/2014/main" id="{1213505B-6136-49EC-951C-1FDA2A6C5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14750"/>
              <a:ext cx="12188952" cy="1201528"/>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lIns="91440" tIns="45720" rIns="91440" bIns="45720" rtlCol="0" anchor="ctr"/>
            <a:lstStyle/>
            <a:p>
              <a:endParaRPr lang="en-US" sz="4000" dirty="0"/>
            </a:p>
          </p:txBody>
        </p:sp>
      </p:grpSp>
      <p:grpSp>
        <p:nvGrpSpPr>
          <p:cNvPr id="5" name="Group 4">
            <a:extLst>
              <a:ext uri="{FF2B5EF4-FFF2-40B4-BE49-F238E27FC236}">
                <a16:creationId xmlns:a16="http://schemas.microsoft.com/office/drawing/2014/main" id="{9DE3F54D-33BC-4382-A2AB-5E002F0F1166}"/>
              </a:ext>
              <a:ext uri="{C183D7F6-B498-43B3-948B-1728B52AA6E4}">
                <adec:decorative xmlns:adec="http://schemas.microsoft.com/office/drawing/2017/decorative" val="1"/>
              </a:ext>
            </a:extLst>
          </p:cNvPr>
          <p:cNvGrpSpPr>
            <a:grpSpLocks noGrp="1" noUngrp="1" noRot="1" noChangeAspect="1" noMove="1" noResize="1"/>
          </p:cNvGrpSpPr>
          <p:nvPr/>
        </p:nvGrpSpPr>
        <p:grpSpPr>
          <a:xfrm>
            <a:off x="-257604" y="5241102"/>
            <a:ext cx="12485427" cy="1620121"/>
            <a:chOff x="-256780" y="5241102"/>
            <a:chExt cx="12445427" cy="1620121"/>
          </a:xfrm>
        </p:grpSpPr>
        <p:sp>
          <p:nvSpPr>
            <p:cNvPr id="6" name="Freeform: Shape 5">
              <a:extLst>
                <a:ext uri="{FF2B5EF4-FFF2-40B4-BE49-F238E27FC236}">
                  <a16:creationId xmlns:a16="http://schemas.microsoft.com/office/drawing/2014/main" id="{6798451A-4EC8-4869-8DFB-BCE4E00BE552}"/>
                </a:ext>
                <a:ext uri="{C183D7F6-B498-43B3-948B-1728B52AA6E4}">
                  <adec:decorative xmlns:adec="http://schemas.microsoft.com/office/drawing/2017/decorative" val="1"/>
                </a:ext>
              </a:extLst>
            </p:cNvPr>
            <p:cNvSpPr/>
            <p:nvPr/>
          </p:nvSpPr>
          <p:spPr>
            <a:xfrm>
              <a:off x="-256780" y="5761511"/>
              <a:ext cx="12188952" cy="1099712"/>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60ECD12F-47FF-48FE-A827-069775A8AD19}"/>
                </a:ext>
                <a:ext uri="{C183D7F6-B498-43B3-948B-1728B52AA6E4}">
                  <adec:decorative xmlns:adec="http://schemas.microsoft.com/office/drawing/2017/decorative" val="1"/>
                </a:ext>
              </a:extLst>
            </p:cNvPr>
            <p:cNvSpPr/>
            <p:nvPr/>
          </p:nvSpPr>
          <p:spPr>
            <a:xfrm>
              <a:off x="-305" y="5241102"/>
              <a:ext cx="12188952" cy="902694"/>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48928757-970C-4B99-9F9C-0C07E4A94516}"/>
                </a:ext>
                <a:ext uri="{C183D7F6-B498-43B3-948B-1728B52AA6E4}">
                  <adec:decorative xmlns:adec="http://schemas.microsoft.com/office/drawing/2017/decorative" val="1"/>
                </a:ext>
              </a:extLst>
            </p:cNvPr>
            <p:cNvSpPr/>
            <p:nvPr/>
          </p:nvSpPr>
          <p:spPr>
            <a:xfrm>
              <a:off x="-305" y="5543209"/>
              <a:ext cx="12188952" cy="641669"/>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lt1"/>
                </a:solidFill>
              </a:endParaRPr>
            </a:p>
          </p:txBody>
        </p:sp>
        <p:sp>
          <p:nvSpPr>
            <p:cNvPr id="9" name="Freeform: Shape 8">
              <a:extLst>
                <a:ext uri="{FF2B5EF4-FFF2-40B4-BE49-F238E27FC236}">
                  <a16:creationId xmlns:a16="http://schemas.microsoft.com/office/drawing/2014/main" id="{1213505B-6136-49EC-951C-1FDA2A6C5BD4}"/>
                </a:ext>
                <a:ext uri="{C183D7F6-B498-43B3-948B-1728B52AA6E4}">
                  <adec:decorative xmlns:adec="http://schemas.microsoft.com/office/drawing/2017/decorative" val="1"/>
                </a:ext>
              </a:extLst>
            </p:cNvPr>
            <p:cNvSpPr/>
            <p:nvPr/>
          </p:nvSpPr>
          <p:spPr bwMode="white">
            <a:xfrm>
              <a:off x="-305" y="5656471"/>
              <a:ext cx="12188952" cy="1201528"/>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noFill/>
            <a:ln w="9525" cap="flat">
              <a:noFill/>
              <a:prstDash val="solid"/>
              <a:miter/>
            </a:ln>
          </p:spPr>
          <p:txBody>
            <a:bodyPr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dirty="0"/>
            </a:p>
          </p:txBody>
        </p:sp>
      </p:grpSp>
      <p:sp>
        <p:nvSpPr>
          <p:cNvPr id="10" name="TextBox 9">
            <a:extLst>
              <a:ext uri="{FF2B5EF4-FFF2-40B4-BE49-F238E27FC236}">
                <a16:creationId xmlns:a16="http://schemas.microsoft.com/office/drawing/2014/main" id="{7AACB704-65A7-8156-D187-7191FCDB057B}"/>
              </a:ext>
            </a:extLst>
          </p:cNvPr>
          <p:cNvSpPr txBox="1"/>
          <p:nvPr/>
        </p:nvSpPr>
        <p:spPr>
          <a:xfrm>
            <a:off x="-2995" y="4145035"/>
            <a:ext cx="6618279" cy="20005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ea typeface="+mn-lt"/>
                <a:cs typeface="+mn-lt"/>
              </a:rPr>
              <a:t>Curious? Confused? </a:t>
            </a:r>
          </a:p>
          <a:p>
            <a:r>
              <a:rPr lang="en-US" sz="4000" dirty="0">
                <a:ea typeface="+mn-lt"/>
                <a:cs typeface="+mn-lt"/>
              </a:rPr>
              <a:t>Bring it on!</a:t>
            </a:r>
            <a:endParaRPr lang="en-US" sz="4000" dirty="0">
              <a:cs typeface="Calibri"/>
            </a:endParaRPr>
          </a:p>
          <a:p>
            <a:endParaRPr lang="en-US" sz="4400" dirty="0">
              <a:cs typeface="Calibri"/>
            </a:endParaRPr>
          </a:p>
        </p:txBody>
      </p:sp>
      <p:sp>
        <p:nvSpPr>
          <p:cNvPr id="4" name="TextBox 3">
            <a:extLst>
              <a:ext uri="{FF2B5EF4-FFF2-40B4-BE49-F238E27FC236}">
                <a16:creationId xmlns:a16="http://schemas.microsoft.com/office/drawing/2014/main" id="{74108F00-3EF1-301C-B11F-7B42FBAD83C8}"/>
              </a:ext>
            </a:extLst>
          </p:cNvPr>
          <p:cNvSpPr txBox="1"/>
          <p:nvPr/>
        </p:nvSpPr>
        <p:spPr>
          <a:xfrm>
            <a:off x="7282913" y="5674516"/>
            <a:ext cx="4819717" cy="1323439"/>
          </a:xfrm>
          <a:prstGeom prst="rect">
            <a:avLst/>
          </a:prstGeom>
          <a:noFill/>
        </p:spPr>
        <p:txBody>
          <a:bodyPr wrap="none" rtlCol="0">
            <a:spAutoFit/>
          </a:bodyPr>
          <a:lstStyle/>
          <a:p>
            <a:r>
              <a:rPr lang="en-US" sz="8000"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152339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42AA4D-AF75-964B-BD2D-C0C556DA3EC1}"/>
              </a:ext>
            </a:extLst>
          </p:cNvPr>
          <p:cNvSpPr/>
          <p:nvPr/>
        </p:nvSpPr>
        <p:spPr bwMode="gray">
          <a:xfrm>
            <a:off x="8438713" y="4919398"/>
            <a:ext cx="3733614" cy="1364760"/>
          </a:xfrm>
          <a:prstGeom prst="rect">
            <a:avLst/>
          </a:prstGeom>
          <a:noFill/>
          <a:ln w="19050" algn="ctr">
            <a:noFill/>
            <a:miter lim="800000"/>
            <a:headEnd/>
            <a:tailEnd/>
          </a:ln>
        </p:spPr>
        <p:txBody>
          <a:bodyPr wrap="square" lIns="88900" tIns="88900" rIns="648000" bIns="88900" numCol="1" rtlCol="0" anchor="t"/>
          <a:lstStyle/>
          <a:p>
            <a:pPr algn="l" rtl="0"/>
            <a:endParaRPr lang="en-US" sz="1400">
              <a:solidFill>
                <a:schemeClr val="accent2"/>
              </a:solidFill>
              <a:latin typeface="Calibri Light" panose="020F0502020204030204" pitchFamily="34" charset="0"/>
              <a:cs typeface="Calibri Light" panose="020F0502020204030204" pitchFamily="34" charset="0"/>
            </a:endParaRPr>
          </a:p>
        </p:txBody>
      </p:sp>
      <p:sp>
        <p:nvSpPr>
          <p:cNvPr id="14" name="Content Placeholder 2">
            <a:extLst>
              <a:ext uri="{FF2B5EF4-FFF2-40B4-BE49-F238E27FC236}">
                <a16:creationId xmlns:a16="http://schemas.microsoft.com/office/drawing/2014/main" id="{99DCCB23-2A3E-43D6-A6EC-B23CC31C116C}"/>
              </a:ext>
            </a:extLst>
          </p:cNvPr>
          <p:cNvSpPr>
            <a:spLocks noGrp="1"/>
          </p:cNvSpPr>
          <p:nvPr>
            <p:ph idx="1"/>
          </p:nvPr>
        </p:nvSpPr>
        <p:spPr>
          <a:xfrm>
            <a:off x="1097280" y="1345026"/>
            <a:ext cx="10273085" cy="4618182"/>
          </a:xfrm>
        </p:spPr>
        <p:txBody>
          <a:bodyPr vert="horz" lIns="0" tIns="0" rIns="0" bIns="0" rtlCol="0" anchor="t">
            <a:normAutofit/>
          </a:bodyPr>
          <a:lstStyle/>
          <a:p>
            <a:pPr marL="0" lvl="1" indent="0">
              <a:lnSpc>
                <a:spcPct val="70000"/>
              </a:lnSpc>
              <a:spcBef>
                <a:spcPts val="1200"/>
              </a:spcBef>
              <a:spcAft>
                <a:spcPts val="200"/>
              </a:spcAft>
              <a:buClr>
                <a:schemeClr val="accent2"/>
              </a:buClr>
              <a:buSzPct val="100000"/>
              <a:buNone/>
              <a:defRPr/>
            </a:pPr>
            <a:r>
              <a:rPr lang="en-US" sz="1800" dirty="0">
                <a:solidFill>
                  <a:schemeClr val="accent2"/>
                </a:solidFill>
                <a:latin typeface="+mj-lt"/>
              </a:rPr>
              <a:t>I</a:t>
            </a:r>
            <a:r>
              <a:rPr lang="en-US" sz="1800" dirty="0">
                <a:latin typeface="+mj-lt"/>
              </a:rPr>
              <a:t>.  SCOPE OF THE PROJECT AND ANALYSIS TOOLS</a:t>
            </a:r>
          </a:p>
          <a:p>
            <a:pPr marL="0" lvl="1" indent="0">
              <a:lnSpc>
                <a:spcPct val="70000"/>
              </a:lnSpc>
              <a:spcBef>
                <a:spcPts val="1200"/>
              </a:spcBef>
              <a:spcAft>
                <a:spcPts val="200"/>
              </a:spcAft>
              <a:buClr>
                <a:schemeClr val="accent2"/>
              </a:buClr>
              <a:buSzPct val="100000"/>
              <a:buNone/>
              <a:defRPr/>
            </a:pPr>
            <a:r>
              <a:rPr lang="en-US" sz="1800" dirty="0">
                <a:solidFill>
                  <a:schemeClr val="accent2"/>
                </a:solidFill>
                <a:latin typeface="+mj-lt"/>
              </a:rPr>
              <a:t>II. </a:t>
            </a:r>
            <a:r>
              <a:rPr lang="en-US" sz="1800" dirty="0">
                <a:latin typeface="+mj-lt"/>
              </a:rPr>
              <a:t>ERDPLUS</a:t>
            </a:r>
          </a:p>
          <a:p>
            <a:pPr marL="800100" lvl="1" indent="-342900" algn="l" rtl="0">
              <a:lnSpc>
                <a:spcPct val="70000"/>
              </a:lnSpc>
              <a:spcBef>
                <a:spcPts val="1200"/>
              </a:spcBef>
              <a:spcAft>
                <a:spcPts val="200"/>
              </a:spcAft>
              <a:buClr>
                <a:schemeClr val="accent2"/>
              </a:buClr>
              <a:buSzPct val="100000"/>
              <a:buFont typeface="+mj-lt"/>
              <a:buAutoNum type="arabicPeriod"/>
            </a:pPr>
            <a:r>
              <a:rPr lang="en-US" sz="1800" dirty="0">
                <a:latin typeface="+mj-lt"/>
              </a:rPr>
              <a:t>Conceptual Diagram Design (ERD)</a:t>
            </a:r>
          </a:p>
          <a:p>
            <a:pPr marL="800100" lvl="1" indent="-342900" algn="l" rtl="0">
              <a:lnSpc>
                <a:spcPct val="70000"/>
              </a:lnSpc>
              <a:spcBef>
                <a:spcPts val="1200"/>
              </a:spcBef>
              <a:spcAft>
                <a:spcPts val="200"/>
              </a:spcAft>
              <a:buClr>
                <a:schemeClr val="accent2"/>
              </a:buClr>
              <a:buSzPct val="100000"/>
              <a:buFont typeface="+mj-lt"/>
              <a:buAutoNum type="arabicPeriod"/>
            </a:pPr>
            <a:r>
              <a:rPr lang="en-US" sz="1800" dirty="0">
                <a:latin typeface="+mj-lt"/>
              </a:rPr>
              <a:t>From ERD to RS</a:t>
            </a:r>
          </a:p>
          <a:p>
            <a:pPr marL="0" lvl="1" indent="0">
              <a:lnSpc>
                <a:spcPct val="70000"/>
              </a:lnSpc>
              <a:spcBef>
                <a:spcPts val="1200"/>
              </a:spcBef>
              <a:spcAft>
                <a:spcPts val="200"/>
              </a:spcAft>
              <a:buClr>
                <a:schemeClr val="accent2"/>
              </a:buClr>
              <a:buSzPct val="100000"/>
              <a:buNone/>
              <a:defRPr/>
            </a:pPr>
            <a:r>
              <a:rPr lang="en-US" sz="1800" dirty="0">
                <a:solidFill>
                  <a:schemeClr val="accent2"/>
                </a:solidFill>
                <a:latin typeface="+mj-lt"/>
              </a:rPr>
              <a:t>III. </a:t>
            </a:r>
            <a:r>
              <a:rPr lang="en-US" sz="1800" dirty="0">
                <a:latin typeface="+mj-lt"/>
              </a:rPr>
              <a:t>SQL SERVER MANAGEMENT STUDIO</a:t>
            </a:r>
            <a:endParaRPr lang="el-GR" sz="1800" dirty="0">
              <a:latin typeface="+mj-lt"/>
            </a:endParaRPr>
          </a:p>
          <a:p>
            <a:pPr marL="800100" marR="0" lvl="1" indent="-342900" algn="l" defTabSz="914400" rtl="0" eaLnBrk="1" fontAlgn="auto" latinLnBrk="0" hangingPunct="1">
              <a:lnSpc>
                <a:spcPct val="70000"/>
              </a:lnSpc>
              <a:spcBef>
                <a:spcPts val="1200"/>
              </a:spcBef>
              <a:spcAft>
                <a:spcPts val="200"/>
              </a:spcAft>
              <a:buClr>
                <a:schemeClr val="accent2"/>
              </a:buClr>
              <a:buSzPct val="100000"/>
              <a:buFont typeface="+mj-lt"/>
              <a:buAutoNum type="arabicPeriod"/>
              <a:tabLst/>
              <a:defRPr/>
            </a:pPr>
            <a:r>
              <a:rPr lang="en-US" sz="1800" dirty="0">
                <a:latin typeface="+mj-lt"/>
              </a:rPr>
              <a:t>SQL script authoring</a:t>
            </a:r>
            <a:endParaRPr kumimoji="0" lang="el-GR" sz="1800" b="0" i="0" u="none" strike="noStrike" kern="1200" cap="none" spc="0" normalizeH="0" baseline="0" noProof="0" dirty="0">
              <a:ln>
                <a:noFill/>
              </a:ln>
              <a:effectLst/>
              <a:uLnTx/>
              <a:uFillTx/>
              <a:latin typeface="+mj-lt"/>
              <a:ea typeface="+mn-ea"/>
              <a:cs typeface="+mn-cs"/>
            </a:endParaRPr>
          </a:p>
          <a:p>
            <a:pPr marL="0" lvl="1" indent="0">
              <a:lnSpc>
                <a:spcPct val="70000"/>
              </a:lnSpc>
              <a:spcBef>
                <a:spcPts val="1200"/>
              </a:spcBef>
              <a:spcAft>
                <a:spcPts val="200"/>
              </a:spcAft>
              <a:buClr>
                <a:schemeClr val="accent2"/>
              </a:buClr>
              <a:buSzPct val="100000"/>
              <a:buNone/>
              <a:defRPr/>
            </a:pPr>
            <a:r>
              <a:rPr lang="en-US" sz="1800" dirty="0">
                <a:solidFill>
                  <a:schemeClr val="accent2"/>
                </a:solidFill>
              </a:rPr>
              <a:t>IV. </a:t>
            </a:r>
            <a:r>
              <a:rPr lang="en-US" sz="1800" dirty="0">
                <a:latin typeface="+mj-lt"/>
              </a:rPr>
              <a:t>MITIGATIONS ACTIONS</a:t>
            </a:r>
            <a:endParaRPr lang="en-US" sz="1800" dirty="0">
              <a:latin typeface="+mj-lt"/>
              <a:cs typeface="Calibri Light"/>
            </a:endParaRPr>
          </a:p>
          <a:p>
            <a:pPr marL="800100" lvl="1" indent="-342900">
              <a:lnSpc>
                <a:spcPct val="70000"/>
              </a:lnSpc>
              <a:spcBef>
                <a:spcPts val="1200"/>
              </a:spcBef>
              <a:spcAft>
                <a:spcPts val="200"/>
              </a:spcAft>
              <a:buClr>
                <a:schemeClr val="accent2"/>
              </a:buClr>
              <a:buSzPct val="100000"/>
              <a:buAutoNum type="arabicPeriod"/>
              <a:defRPr/>
            </a:pPr>
            <a:r>
              <a:rPr lang="en-US" sz="1800" dirty="0">
                <a:latin typeface="+mj-lt"/>
              </a:rPr>
              <a:t>Challenges</a:t>
            </a:r>
          </a:p>
          <a:p>
            <a:pPr marL="800100" lvl="1" indent="-342900">
              <a:lnSpc>
                <a:spcPct val="70000"/>
              </a:lnSpc>
              <a:spcBef>
                <a:spcPts val="1200"/>
              </a:spcBef>
              <a:spcAft>
                <a:spcPts val="200"/>
              </a:spcAft>
              <a:buClr>
                <a:schemeClr val="accent2"/>
              </a:buClr>
              <a:buSzPct val="100000"/>
              <a:buAutoNum type="arabicPeriod"/>
              <a:defRPr/>
            </a:pPr>
            <a:r>
              <a:rPr lang="en-US" sz="1800" dirty="0">
                <a:latin typeface="+mj-lt"/>
              </a:rPr>
              <a:t>Tackling Project Issues</a:t>
            </a:r>
          </a:p>
          <a:p>
            <a:pPr marL="457200" lvl="1" indent="0">
              <a:lnSpc>
                <a:spcPct val="70000"/>
              </a:lnSpc>
              <a:spcBef>
                <a:spcPts val="1200"/>
              </a:spcBef>
              <a:spcAft>
                <a:spcPts val="200"/>
              </a:spcAft>
              <a:buClr>
                <a:schemeClr val="accent2"/>
              </a:buClr>
              <a:buSzPct val="100000"/>
              <a:buNone/>
              <a:defRPr/>
            </a:pPr>
            <a:endParaRPr lang="en-US" sz="1800" dirty="0">
              <a:latin typeface="+mj-lt"/>
            </a:endParaRPr>
          </a:p>
          <a:p>
            <a:pPr marL="0" lvl="1" indent="0">
              <a:lnSpc>
                <a:spcPct val="70000"/>
              </a:lnSpc>
              <a:spcBef>
                <a:spcPts val="1200"/>
              </a:spcBef>
              <a:spcAft>
                <a:spcPts val="200"/>
              </a:spcAft>
              <a:buClr>
                <a:schemeClr val="accent2"/>
              </a:buClr>
              <a:buSzPct val="100000"/>
              <a:buNone/>
              <a:defRPr/>
            </a:pPr>
            <a:endParaRPr lang="en-US" sz="1800" b="1" dirty="0">
              <a:solidFill>
                <a:schemeClr val="accent2"/>
              </a:solidFill>
              <a:latin typeface="+mj-lt"/>
            </a:endParaRPr>
          </a:p>
          <a:p>
            <a:pPr marL="0" marR="0" lvl="1" indent="0" fontAlgn="auto">
              <a:lnSpc>
                <a:spcPct val="70000"/>
              </a:lnSpc>
              <a:spcBef>
                <a:spcPts val="1200"/>
              </a:spcBef>
              <a:spcAft>
                <a:spcPts val="200"/>
              </a:spcAft>
              <a:buClr>
                <a:schemeClr val="accent2"/>
              </a:buClr>
              <a:buSzPct val="100000"/>
              <a:buNone/>
              <a:tabLst/>
              <a:defRPr/>
            </a:pPr>
            <a:endParaRPr lang="en-US" sz="1800" dirty="0">
              <a:solidFill>
                <a:schemeClr val="tx1">
                  <a:lumMod val="75000"/>
                  <a:lumOff val="25000"/>
                </a:schemeClr>
              </a:solidFill>
            </a:endParaRPr>
          </a:p>
          <a:p>
            <a:pPr marL="914400" marR="0" lvl="1" indent="-457200" algn="l" defTabSz="914400" rtl="0" eaLnBrk="1" fontAlgn="auto" latinLnBrk="0" hangingPunct="1">
              <a:lnSpc>
                <a:spcPct val="70000"/>
              </a:lnSpc>
              <a:spcBef>
                <a:spcPts val="1200"/>
              </a:spcBef>
              <a:spcAft>
                <a:spcPts val="200"/>
              </a:spcAft>
              <a:buClr>
                <a:srgbClr val="4472C4"/>
              </a:buClr>
              <a:buSzPct val="100000"/>
              <a:buFont typeface="+mj-lt"/>
              <a:buAutoNum type="arabicPeriod"/>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pPr marL="0" indent="0" algn="l" rtl="0">
              <a:lnSpc>
                <a:spcPct val="70000"/>
              </a:lnSpc>
              <a:spcBef>
                <a:spcPts val="1200"/>
              </a:spcBef>
              <a:spcAft>
                <a:spcPts val="200"/>
              </a:spcAft>
              <a:buClr>
                <a:schemeClr val="accent1"/>
              </a:buClr>
              <a:buSzPct val="100000"/>
              <a:buNone/>
            </a:pPr>
            <a:endParaRPr lang="el-GR" sz="1800" dirty="0">
              <a:solidFill>
                <a:schemeClr val="tx1">
                  <a:lumMod val="75000"/>
                  <a:lumOff val="25000"/>
                </a:schemeClr>
              </a:solidFill>
            </a:endParaRPr>
          </a:p>
          <a:p>
            <a:pPr marL="0" indent="0" algn="l" rtl="0">
              <a:lnSpc>
                <a:spcPct val="70000"/>
              </a:lnSpc>
              <a:spcBef>
                <a:spcPts val="1200"/>
              </a:spcBef>
              <a:spcAft>
                <a:spcPts val="200"/>
              </a:spcAft>
              <a:buClr>
                <a:schemeClr val="accent1"/>
              </a:buClr>
              <a:buSzPct val="100000"/>
              <a:buNone/>
            </a:pPr>
            <a:endParaRPr lang="en-US" sz="1800" dirty="0">
              <a:solidFill>
                <a:schemeClr val="tx1">
                  <a:lumMod val="75000"/>
                  <a:lumOff val="25000"/>
                </a:schemeClr>
              </a:solidFill>
            </a:endParaRPr>
          </a:p>
          <a:p>
            <a:pPr marL="0" indent="0" algn="l" rtl="0">
              <a:buNone/>
            </a:pPr>
            <a:endParaRPr lang="en-US" sz="1800" dirty="0"/>
          </a:p>
        </p:txBody>
      </p:sp>
      <p:sp>
        <p:nvSpPr>
          <p:cNvPr id="12" name="Title 1">
            <a:extLst>
              <a:ext uri="{FF2B5EF4-FFF2-40B4-BE49-F238E27FC236}">
                <a16:creationId xmlns:a16="http://schemas.microsoft.com/office/drawing/2014/main" id="{48B7C04D-5BA4-4B92-8E97-3D29EF8269A4}"/>
              </a:ext>
            </a:extLst>
          </p:cNvPr>
          <p:cNvSpPr>
            <a:spLocks noGrp="1"/>
          </p:cNvSpPr>
          <p:nvPr>
            <p:ph type="title"/>
          </p:nvPr>
        </p:nvSpPr>
        <p:spPr>
          <a:xfrm>
            <a:off x="1097280" y="422842"/>
            <a:ext cx="10058400" cy="702303"/>
          </a:xfrm>
        </p:spPr>
        <p:txBody>
          <a:bodyPr/>
          <a:lstStyle/>
          <a:p>
            <a:pPr algn="l" rtl="0">
              <a:lnSpc>
                <a:spcPct val="85000"/>
              </a:lnSpc>
            </a:pPr>
            <a:r>
              <a:rPr lang="el-GR" sz="3200" b="1" spc="-50" dirty="0" err="1">
                <a:solidFill>
                  <a:schemeClr val="accent2"/>
                </a:solidFill>
              </a:rPr>
              <a:t>Contents</a:t>
            </a:r>
            <a:endParaRPr lang="en-US" sz="3200" b="1" spc="-50" dirty="0">
              <a:solidFill>
                <a:schemeClr val="accent2"/>
              </a:solidFill>
            </a:endParaRPr>
          </a:p>
        </p:txBody>
      </p:sp>
      <p:cxnSp>
        <p:nvCxnSpPr>
          <p:cNvPr id="5" name="Straight Connector 4">
            <a:extLst>
              <a:ext uri="{FF2B5EF4-FFF2-40B4-BE49-F238E27FC236}">
                <a16:creationId xmlns:a16="http://schemas.microsoft.com/office/drawing/2014/main" id="{F3F5E288-6C25-4333-B6C9-B83894F61380}"/>
              </a:ext>
            </a:extLst>
          </p:cNvPr>
          <p:cNvCxnSpPr/>
          <p:nvPr/>
        </p:nvCxnSpPr>
        <p:spPr>
          <a:xfrm>
            <a:off x="1097280" y="905706"/>
            <a:ext cx="9784985" cy="0"/>
          </a:xfrm>
          <a:prstGeom prst="line">
            <a:avLst/>
          </a:prstGeom>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1EC6F44D-C457-EEAD-AA14-82DFDDB8C1D7}"/>
              </a:ext>
            </a:extLst>
          </p:cNvPr>
          <p:cNvPicPr>
            <a:picLocks noChangeAspect="1"/>
          </p:cNvPicPr>
          <p:nvPr/>
        </p:nvPicPr>
        <p:blipFill>
          <a:blip r:embed="rId3"/>
          <a:stretch>
            <a:fillRect/>
          </a:stretch>
        </p:blipFill>
        <p:spPr>
          <a:xfrm>
            <a:off x="10317480" y="183317"/>
            <a:ext cx="1676400" cy="390525"/>
          </a:xfrm>
          <a:prstGeom prst="rect">
            <a:avLst/>
          </a:prstGeom>
        </p:spPr>
      </p:pic>
    </p:spTree>
    <p:extLst>
      <p:ext uri="{BB962C8B-B14F-4D97-AF65-F5344CB8AC3E}">
        <p14:creationId xmlns:p14="http://schemas.microsoft.com/office/powerpoint/2010/main" val="318710081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cxnSp>
        <p:nvCxnSpPr>
          <p:cNvPr id="9" name="Straight Connector 8"/>
          <p:cNvCxnSpPr/>
          <p:nvPr/>
        </p:nvCxnSpPr>
        <p:spPr>
          <a:xfrm>
            <a:off x="2251" y="3197757"/>
            <a:ext cx="83160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524936" y="2643131"/>
            <a:ext cx="7279205" cy="411354"/>
          </a:xfrm>
          <a:prstGeom prst="rect">
            <a:avLst/>
          </a:prstGeom>
        </p:spPr>
        <p:txBody>
          <a:bodyPr lIns="91440" tIns="45720" rIns="0" bIns="45720" anchor="t"/>
          <a:lstStyle>
            <a:lvl1pPr algn="l" defTabSz="914400" rtl="0" eaLnBrk="1" latinLnBrk="0" hangingPunct="1">
              <a:spcBef>
                <a:spcPct val="0"/>
              </a:spcBef>
              <a:buNone/>
              <a:defRPr sz="2100" kern="1200">
                <a:solidFill>
                  <a:schemeClr val="tx1"/>
                </a:solidFill>
                <a:latin typeface="+mn-lt"/>
                <a:ea typeface="+mj-ea"/>
                <a:cs typeface="Calibri Light" panose="020F0302020204030204" pitchFamily="34" charset="0"/>
              </a:defRPr>
            </a:lvl1pPr>
          </a:lstStyle>
          <a:p>
            <a:pPr>
              <a:defRPr/>
            </a:pPr>
            <a:r>
              <a:rPr lang="en-US" sz="2400" b="1" dirty="0">
                <a:solidFill>
                  <a:schemeClr val="bg1"/>
                </a:solidFill>
                <a:latin typeface="Calibri"/>
                <a:cs typeface="Calibri Light"/>
              </a:rPr>
              <a:t>I. SCOPE OF THE PROJECT AND ANALYSIS TOOLS</a:t>
            </a:r>
            <a:endParaRPr lang="el-GR" sz="2400" b="1" dirty="0">
              <a:solidFill>
                <a:schemeClr val="bg1"/>
              </a:solidFill>
              <a:latin typeface="Calibri"/>
              <a:cs typeface="Calibri Light"/>
            </a:endParaRPr>
          </a:p>
          <a:p>
            <a:pPr algn="l" rtl="0">
              <a:defRPr/>
            </a:pPr>
            <a:endParaRPr lang="en-US" sz="2400" b="1" dirty="0">
              <a:solidFill>
                <a:schemeClr val="bg1"/>
              </a:solidFill>
              <a:latin typeface="Calibri"/>
            </a:endParaRPr>
          </a:p>
          <a:p>
            <a:pPr algn="l" rtl="0">
              <a:defRPr/>
            </a:pPr>
            <a:endParaRPr lang="el-GR" sz="2400" b="1" dirty="0">
              <a:solidFill>
                <a:schemeClr val="bg1"/>
              </a:solidFill>
              <a:latin typeface="Calibri"/>
            </a:endParaRPr>
          </a:p>
          <a:p>
            <a:pPr algn="l" rtl="0">
              <a:defRPr/>
            </a:pPr>
            <a:endParaRPr lang="en-US" sz="2400" b="1" dirty="0">
              <a:solidFill>
                <a:schemeClr val="bg1"/>
              </a:solidFill>
              <a:latin typeface="Calibri"/>
            </a:endParaRPr>
          </a:p>
        </p:txBody>
      </p:sp>
    </p:spTree>
    <p:extLst>
      <p:ext uri="{BB962C8B-B14F-4D97-AF65-F5344CB8AC3E}">
        <p14:creationId xmlns:p14="http://schemas.microsoft.com/office/powerpoint/2010/main" val="13171797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086A82F-EF60-D9A1-1322-DD15A2E145BF}"/>
              </a:ext>
            </a:extLst>
          </p:cNvPr>
          <p:cNvPicPr>
            <a:picLocks noChangeAspect="1"/>
          </p:cNvPicPr>
          <p:nvPr/>
        </p:nvPicPr>
        <p:blipFill rotWithShape="1">
          <a:blip r:embed="rId2"/>
          <a:srcRect l="4628" r="5133"/>
          <a:stretch/>
        </p:blipFill>
        <p:spPr>
          <a:xfrm>
            <a:off x="2522356" y="10"/>
            <a:ext cx="9669642" cy="6857990"/>
          </a:xfrm>
          <a:prstGeom prst="rect">
            <a:avLst/>
          </a:prstGeom>
        </p:spPr>
      </p:pic>
      <p:sp>
        <p:nvSpPr>
          <p:cNvPr id="32" name="Rectangle 1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FBA819D9-72EC-8572-E08A-74F3584A6C9C}"/>
              </a:ext>
            </a:extLst>
          </p:cNvPr>
          <p:cNvPicPr>
            <a:picLocks noChangeAspect="1"/>
          </p:cNvPicPr>
          <p:nvPr/>
        </p:nvPicPr>
        <p:blipFill>
          <a:blip r:embed="rId3"/>
          <a:stretch>
            <a:fillRect/>
          </a:stretch>
        </p:blipFill>
        <p:spPr>
          <a:xfrm>
            <a:off x="10317480" y="183317"/>
            <a:ext cx="1676400" cy="390525"/>
          </a:xfrm>
          <a:prstGeom prst="rect">
            <a:avLst/>
          </a:prstGeom>
        </p:spPr>
      </p:pic>
      <p:sp>
        <p:nvSpPr>
          <p:cNvPr id="13" name="TextBox 12">
            <a:extLst>
              <a:ext uri="{FF2B5EF4-FFF2-40B4-BE49-F238E27FC236}">
                <a16:creationId xmlns:a16="http://schemas.microsoft.com/office/drawing/2014/main" id="{0A3C33DF-6540-A624-987C-C8A431014A61}"/>
              </a:ext>
            </a:extLst>
          </p:cNvPr>
          <p:cNvSpPr txBox="1"/>
          <p:nvPr/>
        </p:nvSpPr>
        <p:spPr>
          <a:xfrm rot="10800000" flipV="1">
            <a:off x="239730" y="212101"/>
            <a:ext cx="11952270" cy="670440"/>
          </a:xfrm>
          <a:prstGeom prst="rect">
            <a:avLst/>
          </a:prstGeom>
          <a:noFill/>
        </p:spPr>
        <p:txBody>
          <a:bodyPr wrap="square" rtlCol="0">
            <a:spAutoFit/>
          </a:bodyPr>
          <a:lstStyle/>
          <a:p>
            <a:pPr algn="l" rtl="0">
              <a:lnSpc>
                <a:spcPct val="85000"/>
              </a:lnSpc>
            </a:pPr>
            <a:r>
              <a:rPr lang="en-US" sz="2200" b="1" dirty="0">
                <a:solidFill>
                  <a:schemeClr val="accent2"/>
                </a:solidFill>
                <a:latin typeface="+mj-lt"/>
              </a:rPr>
              <a:t>Requirements</a:t>
            </a:r>
          </a:p>
          <a:p>
            <a:pPr algn="l" rtl="0">
              <a:lnSpc>
                <a:spcPct val="85000"/>
              </a:lnSpc>
            </a:pPr>
            <a:endParaRPr lang="en-US" sz="2200" b="1" dirty="0">
              <a:solidFill>
                <a:schemeClr val="accent2"/>
              </a:solidFill>
              <a:latin typeface="+mj-lt"/>
            </a:endParaRPr>
          </a:p>
        </p:txBody>
      </p:sp>
      <p:sp>
        <p:nvSpPr>
          <p:cNvPr id="14" name="TextBox 13">
            <a:extLst>
              <a:ext uri="{FF2B5EF4-FFF2-40B4-BE49-F238E27FC236}">
                <a16:creationId xmlns:a16="http://schemas.microsoft.com/office/drawing/2014/main" id="{6C4FE3C5-5DBC-6EBE-A121-0750581384DF}"/>
              </a:ext>
            </a:extLst>
          </p:cNvPr>
          <p:cNvSpPr txBox="1"/>
          <p:nvPr/>
        </p:nvSpPr>
        <p:spPr>
          <a:xfrm>
            <a:off x="239731" y="911324"/>
            <a:ext cx="5438410" cy="5632311"/>
          </a:xfrm>
          <a:prstGeom prst="rect">
            <a:avLst/>
          </a:prstGeom>
          <a:noFill/>
        </p:spPr>
        <p:txBody>
          <a:bodyPr wrap="square" lIns="91440" tIns="45720" rIns="91440" bIns="45720" rtlCol="0" anchor="t">
            <a:spAutoFit/>
          </a:bodyPr>
          <a:lstStyle/>
          <a:p>
            <a:pPr algn="l">
              <a:buClr>
                <a:schemeClr val="accent2"/>
              </a:buClr>
              <a:buSzPct val="150000"/>
            </a:pPr>
            <a:r>
              <a:rPr lang="en-US" sz="2000" b="1" dirty="0">
                <a:solidFill>
                  <a:schemeClr val="accent2"/>
                </a:solidFill>
                <a:latin typeface="+mj-lt"/>
              </a:rPr>
              <a:t>Functional </a:t>
            </a:r>
          </a:p>
          <a:p>
            <a:pPr algn="l">
              <a:buClr>
                <a:schemeClr val="accent2"/>
              </a:buClr>
              <a:buSzPct val="150000"/>
            </a:pPr>
            <a:endParaRPr lang="en-US" sz="2000" b="1" dirty="0">
              <a:solidFill>
                <a:schemeClr val="accent2"/>
              </a:solidFill>
              <a:latin typeface="+mj-lt"/>
            </a:endParaRPr>
          </a:p>
          <a:p>
            <a:pPr marL="285750" indent="-285750" algn="l">
              <a:buClr>
                <a:schemeClr val="accent2"/>
              </a:buClr>
              <a:buSzPct val="150000"/>
              <a:buFont typeface="Wingdings" panose="05000000000000000000" pitchFamily="2" charset="2"/>
              <a:buChar char="ü"/>
            </a:pPr>
            <a:r>
              <a:rPr lang="en-US" sz="2000" b="0" i="0" dirty="0">
                <a:solidFill>
                  <a:srgbClr val="0D0D0D"/>
                </a:solidFill>
                <a:effectLst/>
                <a:latin typeface="+mj-lt"/>
              </a:rPr>
              <a:t>Implement the database according to the ER diagram, ensuring normalization to the third normal form (3NF)</a:t>
            </a:r>
          </a:p>
          <a:p>
            <a:pPr marL="285750" indent="-285750">
              <a:buClr>
                <a:schemeClr val="accent2"/>
              </a:buClr>
              <a:buSzPct val="150000"/>
              <a:buFont typeface="Wingdings" panose="05000000000000000000" pitchFamily="2" charset="2"/>
              <a:buChar char="ü"/>
            </a:pPr>
            <a:r>
              <a:rPr lang="en-US" sz="2000" b="0" i="0" dirty="0">
                <a:solidFill>
                  <a:srgbClr val="0D0D0D"/>
                </a:solidFill>
                <a:effectLst/>
                <a:latin typeface="+mj-lt"/>
              </a:rPr>
              <a:t>Populate each table with a minimum of ten rows of data</a:t>
            </a:r>
          </a:p>
          <a:p>
            <a:pPr marL="285750" indent="-285750">
              <a:buClr>
                <a:schemeClr val="accent2"/>
              </a:buClr>
              <a:buSzPct val="150000"/>
              <a:buFont typeface="Wingdings" panose="05000000000000000000" pitchFamily="2" charset="2"/>
              <a:buChar char="ü"/>
            </a:pPr>
            <a:endParaRPr lang="en-US" sz="2000" dirty="0">
              <a:solidFill>
                <a:srgbClr val="0D0D0D"/>
              </a:solidFill>
              <a:latin typeface="+mj-lt"/>
            </a:endParaRPr>
          </a:p>
          <a:p>
            <a:pPr marL="285750" indent="-285750">
              <a:buClr>
                <a:schemeClr val="accent2"/>
              </a:buClr>
              <a:buSzPct val="150000"/>
              <a:buFont typeface="Wingdings" panose="05000000000000000000" pitchFamily="2" charset="2"/>
              <a:buChar char="ü"/>
            </a:pPr>
            <a:endParaRPr lang="en-US" sz="2000" b="1" dirty="0">
              <a:solidFill>
                <a:srgbClr val="0D0D0D"/>
              </a:solidFill>
              <a:latin typeface="+mj-lt"/>
            </a:endParaRPr>
          </a:p>
          <a:p>
            <a:pPr algn="l">
              <a:buClr>
                <a:schemeClr val="accent2"/>
              </a:buClr>
              <a:buSzPct val="150000"/>
            </a:pPr>
            <a:r>
              <a:rPr lang="en-US" sz="2000" b="1" dirty="0">
                <a:solidFill>
                  <a:schemeClr val="accent2"/>
                </a:solidFill>
                <a:latin typeface="+mj-lt"/>
              </a:rPr>
              <a:t>Non-functional requirements</a:t>
            </a:r>
          </a:p>
          <a:p>
            <a:pPr algn="l">
              <a:buClr>
                <a:schemeClr val="accent2"/>
              </a:buClr>
              <a:buSzPct val="150000"/>
            </a:pPr>
            <a:endParaRPr lang="en-US" sz="2000" b="1" dirty="0">
              <a:solidFill>
                <a:srgbClr val="0D0D0D"/>
              </a:solidFill>
              <a:latin typeface="+mj-lt"/>
            </a:endParaRPr>
          </a:p>
          <a:p>
            <a:pPr marL="342900" indent="-342900">
              <a:buClr>
                <a:schemeClr val="accent2"/>
              </a:buClr>
              <a:buSzPct val="150000"/>
              <a:buFont typeface="Wingdings" panose="05000000000000000000" pitchFamily="2" charset="2"/>
              <a:buChar char="ü"/>
            </a:pPr>
            <a:r>
              <a:rPr lang="en-US" sz="2000" b="0" i="0" dirty="0">
                <a:solidFill>
                  <a:srgbClr val="0D0D0D"/>
                </a:solidFill>
                <a:effectLst/>
                <a:latin typeface="+mj-lt"/>
              </a:rPr>
              <a:t>Employ MS-SQL Server for the database </a:t>
            </a:r>
            <a:r>
              <a:rPr lang="en-US" sz="2000" dirty="0">
                <a:solidFill>
                  <a:srgbClr val="0D0D0D"/>
                </a:solidFill>
                <a:latin typeface="+mj-lt"/>
              </a:rPr>
              <a:t>implementation </a:t>
            </a:r>
            <a:endParaRPr lang="en-US" sz="2000" dirty="0">
              <a:solidFill>
                <a:srgbClr val="0D0D0D"/>
              </a:solidFill>
              <a:latin typeface="+mj-lt"/>
              <a:cs typeface="Calibri Light"/>
            </a:endParaRPr>
          </a:p>
          <a:p>
            <a:pPr marL="342900" indent="-342900">
              <a:buClr>
                <a:schemeClr val="accent2"/>
              </a:buClr>
              <a:buSzPct val="150000"/>
              <a:buFont typeface="Wingdings" panose="05000000000000000000" pitchFamily="2" charset="2"/>
              <a:buChar char="ü"/>
            </a:pPr>
            <a:r>
              <a:rPr lang="en-US" sz="2000" dirty="0">
                <a:latin typeface="+mj-lt"/>
              </a:rPr>
              <a:t>Use of MS-SQL Server for the database</a:t>
            </a:r>
            <a:endParaRPr lang="en-US"/>
          </a:p>
          <a:p>
            <a:pPr marL="342900" indent="-342900" algn="l">
              <a:buClr>
                <a:schemeClr val="accent2"/>
              </a:buClr>
              <a:buSzPct val="150000"/>
              <a:buFont typeface="Wingdings" panose="05000000000000000000" pitchFamily="2" charset="2"/>
              <a:buChar char="ü"/>
            </a:pPr>
            <a:r>
              <a:rPr lang="en-US" sz="2000" b="0" i="0" dirty="0">
                <a:solidFill>
                  <a:srgbClr val="0D0D0D"/>
                </a:solidFill>
                <a:effectLst/>
                <a:latin typeface="+mj-lt"/>
              </a:rPr>
              <a:t>Adopt appropriate naming conventions for tables and fields</a:t>
            </a:r>
          </a:p>
          <a:p>
            <a:pPr marL="342900" indent="-342900" algn="l">
              <a:buClr>
                <a:schemeClr val="accent2"/>
              </a:buClr>
              <a:buSzPct val="150000"/>
              <a:buFont typeface="Wingdings" panose="05000000000000000000" pitchFamily="2" charset="2"/>
              <a:buChar char="ü"/>
            </a:pPr>
            <a:r>
              <a:rPr lang="en-US" sz="2000" b="0" i="0" dirty="0">
                <a:solidFill>
                  <a:srgbClr val="0D0D0D"/>
                </a:solidFill>
                <a:effectLst/>
                <a:latin typeface="+mj-lt"/>
              </a:rPr>
              <a:t>Include comments in the script to track version history</a:t>
            </a:r>
            <a:endParaRPr lang="en-US" sz="2000" b="1" dirty="0">
              <a:solidFill>
                <a:srgbClr val="0D0D0D"/>
              </a:solidFill>
              <a:latin typeface="+mj-lt"/>
            </a:endParaRPr>
          </a:p>
        </p:txBody>
      </p:sp>
      <p:sp>
        <p:nvSpPr>
          <p:cNvPr id="15" name="Double Bracket 14">
            <a:extLst>
              <a:ext uri="{FF2B5EF4-FFF2-40B4-BE49-F238E27FC236}">
                <a16:creationId xmlns:a16="http://schemas.microsoft.com/office/drawing/2014/main" id="{DE136158-6242-5524-6D25-C4533DF92CD8}"/>
              </a:ext>
            </a:extLst>
          </p:cNvPr>
          <p:cNvSpPr/>
          <p:nvPr/>
        </p:nvSpPr>
        <p:spPr>
          <a:xfrm>
            <a:off x="239730" y="964614"/>
            <a:ext cx="1215044" cy="260034"/>
          </a:xfrm>
          <a:prstGeom prst="bracketPair">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6" name="Double Bracket 15">
            <a:extLst>
              <a:ext uri="{FF2B5EF4-FFF2-40B4-BE49-F238E27FC236}">
                <a16:creationId xmlns:a16="http://schemas.microsoft.com/office/drawing/2014/main" id="{C088E195-725B-A10B-6FE3-89A4557A1279}"/>
              </a:ext>
            </a:extLst>
          </p:cNvPr>
          <p:cNvSpPr/>
          <p:nvPr/>
        </p:nvSpPr>
        <p:spPr>
          <a:xfrm>
            <a:off x="239728" y="3577176"/>
            <a:ext cx="3126923" cy="399881"/>
          </a:xfrm>
          <a:prstGeom prst="bracketPair">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912979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D2A133-F33D-8528-6B63-6F852960912C}"/>
              </a:ext>
            </a:extLst>
          </p:cNvPr>
          <p:cNvSpPr txBox="1"/>
          <p:nvPr/>
        </p:nvSpPr>
        <p:spPr>
          <a:xfrm>
            <a:off x="239730" y="996592"/>
            <a:ext cx="11712539" cy="5078313"/>
          </a:xfrm>
          <a:prstGeom prst="rect">
            <a:avLst/>
          </a:prstGeom>
          <a:noFill/>
        </p:spPr>
        <p:txBody>
          <a:bodyPr wrap="square" rtlCol="0">
            <a:spAutoFit/>
          </a:bodyPr>
          <a:lstStyle/>
          <a:p>
            <a:pPr algn="l">
              <a:buClr>
                <a:schemeClr val="accent2"/>
              </a:buClr>
              <a:buSzPct val="150000"/>
            </a:pPr>
            <a:r>
              <a:rPr lang="en-US" b="1" i="0" dirty="0">
                <a:solidFill>
                  <a:srgbClr val="0D0D0D"/>
                </a:solidFill>
                <a:effectLst/>
                <a:latin typeface="+mj-lt"/>
              </a:rPr>
              <a:t>Development of an Online Transaction Processing (OLTP) Database:</a:t>
            </a:r>
            <a:endParaRPr lang="en-US" b="0" i="0" dirty="0">
              <a:solidFill>
                <a:srgbClr val="0D0D0D"/>
              </a:solidFill>
              <a:effectLst/>
              <a:latin typeface="+mj-lt"/>
            </a:endParaRPr>
          </a:p>
          <a:p>
            <a:pPr marL="742950" lvl="1" indent="-285750" algn="l">
              <a:buClr>
                <a:schemeClr val="accent2"/>
              </a:buClr>
              <a:buSzPct val="150000"/>
              <a:buFont typeface="Arial" panose="020B0604020202020204" pitchFamily="34" charset="0"/>
              <a:buChar char="•"/>
            </a:pPr>
            <a:r>
              <a:rPr lang="en-US" b="0" i="0" dirty="0">
                <a:solidFill>
                  <a:srgbClr val="0D0D0D"/>
                </a:solidFill>
                <a:effectLst/>
                <a:latin typeface="+mj-lt"/>
              </a:rPr>
              <a:t>Design and implement a comprehensive database for the </a:t>
            </a:r>
            <a:r>
              <a:rPr lang="en-US" b="0" i="0" dirty="0" err="1">
                <a:solidFill>
                  <a:srgbClr val="0D0D0D"/>
                </a:solidFill>
                <a:effectLst/>
                <a:latin typeface="+mj-lt"/>
              </a:rPr>
              <a:t>Cataschevastica</a:t>
            </a:r>
            <a:r>
              <a:rPr lang="en-US" b="0" i="0" dirty="0">
                <a:solidFill>
                  <a:srgbClr val="0D0D0D"/>
                </a:solidFill>
                <a:effectLst/>
                <a:latin typeface="+mj-lt"/>
              </a:rPr>
              <a:t> manufacturing company</a:t>
            </a:r>
          </a:p>
          <a:p>
            <a:pPr algn="l"/>
            <a:r>
              <a:rPr lang="en-US" b="1" i="0" dirty="0">
                <a:solidFill>
                  <a:srgbClr val="0D0D0D"/>
                </a:solidFill>
                <a:effectLst/>
                <a:latin typeface="+mj-lt"/>
              </a:rPr>
              <a:t>Database Functionality:</a:t>
            </a:r>
            <a:endParaRPr lang="en-US" b="0" i="0" dirty="0">
              <a:solidFill>
                <a:srgbClr val="0D0D0D"/>
              </a:solidFill>
              <a:effectLst/>
              <a:latin typeface="+mj-lt"/>
            </a:endParaRPr>
          </a:p>
          <a:p>
            <a:pPr marL="742950" lvl="1" indent="-285750">
              <a:buClr>
                <a:schemeClr val="accent2"/>
              </a:buClr>
              <a:buSzPct val="150000"/>
              <a:buFont typeface="Arial" panose="020B0604020202020204" pitchFamily="34" charset="0"/>
              <a:buChar char="•"/>
            </a:pPr>
            <a:r>
              <a:rPr lang="en-US" dirty="0">
                <a:solidFill>
                  <a:srgbClr val="0D0D0D"/>
                </a:solidFill>
                <a:latin typeface="+mj-lt"/>
              </a:rPr>
              <a:t>Manage the end-to-end manufacturing process including order intake, production, and delivery</a:t>
            </a:r>
          </a:p>
          <a:p>
            <a:pPr marL="742950" lvl="1" indent="-285750">
              <a:buClr>
                <a:schemeClr val="accent2"/>
              </a:buClr>
              <a:buSzPct val="150000"/>
              <a:buFont typeface="Arial" panose="020B0604020202020204" pitchFamily="34" charset="0"/>
              <a:buChar char="•"/>
            </a:pPr>
            <a:r>
              <a:rPr lang="en-US" dirty="0">
                <a:solidFill>
                  <a:srgbClr val="0D0D0D"/>
                </a:solidFill>
                <a:latin typeface="+mj-lt"/>
              </a:rPr>
              <a:t>Track and persist all stages of the manufacturing process</a:t>
            </a:r>
          </a:p>
          <a:p>
            <a:pPr algn="l"/>
            <a:r>
              <a:rPr lang="en-US" b="1" i="0" dirty="0">
                <a:solidFill>
                  <a:srgbClr val="0D0D0D"/>
                </a:solidFill>
                <a:effectLst/>
                <a:latin typeface="+mj-lt"/>
              </a:rPr>
              <a:t>Key Features and Functionalities:</a:t>
            </a:r>
            <a:endParaRPr lang="en-US" b="0" i="0" dirty="0">
              <a:solidFill>
                <a:srgbClr val="0D0D0D"/>
              </a:solidFill>
              <a:effectLst/>
              <a:latin typeface="+mj-lt"/>
            </a:endParaRPr>
          </a:p>
          <a:p>
            <a:pPr marL="742950" lvl="1" indent="-285750">
              <a:buClr>
                <a:schemeClr val="accent2"/>
              </a:buClr>
              <a:buSzPct val="150000"/>
              <a:buFont typeface="Arial" panose="020B0604020202020204" pitchFamily="34" charset="0"/>
              <a:buChar char="•"/>
            </a:pPr>
            <a:r>
              <a:rPr lang="en-US" b="0" i="0" dirty="0">
                <a:solidFill>
                  <a:srgbClr val="0D0D0D"/>
                </a:solidFill>
                <a:effectLst/>
                <a:latin typeface="+mj-lt"/>
              </a:rPr>
              <a:t>R</a:t>
            </a:r>
            <a:r>
              <a:rPr lang="en-US" dirty="0">
                <a:solidFill>
                  <a:srgbClr val="0D0D0D"/>
                </a:solidFill>
                <a:latin typeface="+mj-lt"/>
              </a:rPr>
              <a:t>ecord detailed product information including specifications, compliance, cost, and raw materials</a:t>
            </a:r>
          </a:p>
          <a:p>
            <a:pPr marL="742950" lvl="1" indent="-285750">
              <a:buClr>
                <a:schemeClr val="accent2"/>
              </a:buClr>
              <a:buSzPct val="150000"/>
              <a:buFont typeface="Arial" panose="020B0604020202020204" pitchFamily="34" charset="0"/>
              <a:buChar char="•"/>
            </a:pPr>
            <a:r>
              <a:rPr lang="en-US" dirty="0">
                <a:solidFill>
                  <a:srgbClr val="0D0D0D"/>
                </a:solidFill>
                <a:latin typeface="+mj-lt"/>
              </a:rPr>
              <a:t>Capture customer orders with complete details and track their status through various stages</a:t>
            </a:r>
          </a:p>
          <a:p>
            <a:pPr marL="742950" lvl="1" indent="-285750">
              <a:buClr>
                <a:schemeClr val="accent2"/>
              </a:buClr>
              <a:buSzPct val="150000"/>
              <a:buFont typeface="Arial" panose="020B0604020202020204" pitchFamily="34" charset="0"/>
              <a:buChar char="•"/>
            </a:pPr>
            <a:r>
              <a:rPr lang="en-US" dirty="0">
                <a:solidFill>
                  <a:srgbClr val="0D0D0D"/>
                </a:solidFill>
                <a:latin typeface="+mj-lt"/>
              </a:rPr>
              <a:t>Facilitate the assignment of delivery tasks to logistics partners</a:t>
            </a:r>
          </a:p>
          <a:p>
            <a:pPr algn="l"/>
            <a:r>
              <a:rPr lang="en-US" b="1" i="0" dirty="0">
                <a:solidFill>
                  <a:srgbClr val="0D0D0D"/>
                </a:solidFill>
                <a:effectLst/>
                <a:latin typeface="+mj-lt"/>
              </a:rPr>
              <a:t>User Interaction:</a:t>
            </a:r>
            <a:endParaRPr lang="en-US" b="0" i="0" dirty="0">
              <a:solidFill>
                <a:srgbClr val="0D0D0D"/>
              </a:solidFill>
              <a:effectLst/>
              <a:latin typeface="+mj-lt"/>
            </a:endParaRPr>
          </a:p>
          <a:p>
            <a:pPr marL="742950" lvl="1" indent="-285750">
              <a:buClr>
                <a:schemeClr val="accent2"/>
              </a:buClr>
              <a:buSzPct val="150000"/>
              <a:buFont typeface="Arial" panose="020B0604020202020204" pitchFamily="34" charset="0"/>
              <a:buChar char="•"/>
            </a:pPr>
            <a:r>
              <a:rPr lang="en-US" dirty="0">
                <a:solidFill>
                  <a:srgbClr val="0D0D0D"/>
                </a:solidFill>
                <a:latin typeface="+mj-lt"/>
              </a:rPr>
              <a:t>Customers can submit, modify, or cancel orders via an online web application</a:t>
            </a:r>
          </a:p>
          <a:p>
            <a:pPr marL="742950" lvl="1" indent="-285750">
              <a:buClr>
                <a:schemeClr val="accent2"/>
              </a:buClr>
              <a:buSzPct val="150000"/>
              <a:buFont typeface="Arial" panose="020B0604020202020204" pitchFamily="34" charset="0"/>
              <a:buChar char="•"/>
            </a:pPr>
            <a:r>
              <a:rPr lang="en-US" dirty="0">
                <a:solidFill>
                  <a:srgbClr val="0D0D0D"/>
                </a:solidFill>
                <a:latin typeface="+mj-lt"/>
              </a:rPr>
              <a:t>Departments (sales, production, logistics, accounting) can check and update order statuses</a:t>
            </a:r>
          </a:p>
          <a:p>
            <a:pPr algn="l"/>
            <a:r>
              <a:rPr lang="en-US" b="1" i="0" dirty="0">
                <a:solidFill>
                  <a:srgbClr val="0D0D0D"/>
                </a:solidFill>
                <a:effectLst/>
                <a:latin typeface="+mj-lt"/>
              </a:rPr>
              <a:t>Database Design and Implementation:</a:t>
            </a:r>
            <a:endParaRPr lang="en-US" b="0" i="0" dirty="0">
              <a:solidFill>
                <a:srgbClr val="0D0D0D"/>
              </a:solidFill>
              <a:effectLst/>
              <a:latin typeface="+mj-lt"/>
            </a:endParaRPr>
          </a:p>
          <a:p>
            <a:pPr marL="742950" lvl="1" indent="-285750">
              <a:buClr>
                <a:schemeClr val="accent2"/>
              </a:buClr>
              <a:buSzPct val="150000"/>
              <a:buFont typeface="Arial" panose="020B0604020202020204" pitchFamily="34" charset="0"/>
              <a:buChar char="•"/>
            </a:pPr>
            <a:r>
              <a:rPr lang="en-US" dirty="0">
                <a:solidFill>
                  <a:srgbClr val="0D0D0D"/>
                </a:solidFill>
                <a:latin typeface="+mj-lt"/>
              </a:rPr>
              <a:t>Develop a conceptual Entity-Relationship Diagram (ERD) and normalize the database to 3NF</a:t>
            </a:r>
          </a:p>
          <a:p>
            <a:pPr marL="742950" lvl="1" indent="-285750">
              <a:buClr>
                <a:schemeClr val="accent2"/>
              </a:buClr>
              <a:buSzPct val="150000"/>
              <a:buFont typeface="Arial" panose="020B0604020202020204" pitchFamily="34" charset="0"/>
              <a:buChar char="•"/>
            </a:pPr>
            <a:r>
              <a:rPr lang="en-US" dirty="0">
                <a:solidFill>
                  <a:srgbClr val="0D0D0D"/>
                </a:solidFill>
                <a:latin typeface="+mj-lt"/>
              </a:rPr>
              <a:t>Populate tables with initial data (minimum of ten rows per table)</a:t>
            </a:r>
          </a:p>
          <a:p>
            <a:pPr algn="l"/>
            <a:r>
              <a:rPr lang="en-US" b="1" i="0" dirty="0">
                <a:solidFill>
                  <a:srgbClr val="0D0D0D"/>
                </a:solidFill>
                <a:effectLst/>
                <a:latin typeface="+mj-lt"/>
              </a:rPr>
              <a:t>Query and Command Statements:</a:t>
            </a:r>
            <a:endParaRPr lang="en-US" b="0" i="0" dirty="0">
              <a:solidFill>
                <a:srgbClr val="0D0D0D"/>
              </a:solidFill>
              <a:effectLst/>
              <a:latin typeface="+mj-lt"/>
            </a:endParaRPr>
          </a:p>
          <a:p>
            <a:pPr marL="742950" lvl="1" indent="-285750">
              <a:buClr>
                <a:schemeClr val="accent2"/>
              </a:buClr>
              <a:buSzPct val="150000"/>
              <a:buFont typeface="Arial" panose="020B0604020202020204" pitchFamily="34" charset="0"/>
              <a:buChar char="•"/>
            </a:pPr>
            <a:r>
              <a:rPr lang="en-US" dirty="0">
                <a:solidFill>
                  <a:srgbClr val="0D0D0D"/>
                </a:solidFill>
                <a:latin typeface="+mj-lt"/>
              </a:rPr>
              <a:t>Provide necessary SQL queries for operational reports and data retrieval</a:t>
            </a:r>
          </a:p>
          <a:p>
            <a:pPr marL="742950" lvl="1" indent="-285750">
              <a:buClr>
                <a:schemeClr val="accent2"/>
              </a:buClr>
              <a:buSzPct val="150000"/>
              <a:buFont typeface="Arial" panose="020B0604020202020204" pitchFamily="34" charset="0"/>
              <a:buChar char="•"/>
            </a:pPr>
            <a:r>
              <a:rPr lang="en-US" dirty="0">
                <a:solidFill>
                  <a:srgbClr val="0D0D0D"/>
                </a:solidFill>
                <a:latin typeface="+mj-lt"/>
              </a:rPr>
              <a:t>Implement SQL commands for creating orders, finalizing production, and completing deliveries</a:t>
            </a:r>
          </a:p>
        </p:txBody>
      </p:sp>
      <p:sp>
        <p:nvSpPr>
          <p:cNvPr id="3" name="TextBox 2">
            <a:extLst>
              <a:ext uri="{FF2B5EF4-FFF2-40B4-BE49-F238E27FC236}">
                <a16:creationId xmlns:a16="http://schemas.microsoft.com/office/drawing/2014/main" id="{237BDBDD-D854-7971-7055-D76C452C45D8}"/>
              </a:ext>
            </a:extLst>
          </p:cNvPr>
          <p:cNvSpPr txBox="1"/>
          <p:nvPr/>
        </p:nvSpPr>
        <p:spPr>
          <a:xfrm rot="10800000" flipV="1">
            <a:off x="239730" y="355986"/>
            <a:ext cx="11952270" cy="382669"/>
          </a:xfrm>
          <a:prstGeom prst="rect">
            <a:avLst/>
          </a:prstGeom>
          <a:noFill/>
        </p:spPr>
        <p:txBody>
          <a:bodyPr wrap="square" lIns="91440" tIns="45720" rIns="91440" bIns="45720" rtlCol="0" anchor="t">
            <a:spAutoFit/>
          </a:bodyPr>
          <a:lstStyle/>
          <a:p>
            <a:pPr algn="l" rtl="0">
              <a:lnSpc>
                <a:spcPct val="85000"/>
              </a:lnSpc>
            </a:pPr>
            <a:r>
              <a:rPr lang="en-US" sz="2200" b="1" dirty="0">
                <a:solidFill>
                  <a:schemeClr val="accent2"/>
                </a:solidFill>
                <a:latin typeface="+mj-lt"/>
              </a:rPr>
              <a:t>Scope of the Project #1</a:t>
            </a:r>
          </a:p>
        </p:txBody>
      </p:sp>
      <p:pic>
        <p:nvPicPr>
          <p:cNvPr id="4" name="Picture 3">
            <a:extLst>
              <a:ext uri="{FF2B5EF4-FFF2-40B4-BE49-F238E27FC236}">
                <a16:creationId xmlns:a16="http://schemas.microsoft.com/office/drawing/2014/main" id="{FBA819D9-72EC-8572-E08A-74F3584A6C9C}"/>
              </a:ext>
            </a:extLst>
          </p:cNvPr>
          <p:cNvPicPr>
            <a:picLocks noChangeAspect="1"/>
          </p:cNvPicPr>
          <p:nvPr/>
        </p:nvPicPr>
        <p:blipFill>
          <a:blip r:embed="rId2"/>
          <a:stretch>
            <a:fillRect/>
          </a:stretch>
        </p:blipFill>
        <p:spPr>
          <a:xfrm>
            <a:off x="10317480" y="183317"/>
            <a:ext cx="1676400" cy="390525"/>
          </a:xfrm>
          <a:prstGeom prst="rect">
            <a:avLst/>
          </a:prstGeom>
        </p:spPr>
      </p:pic>
    </p:spTree>
    <p:extLst>
      <p:ext uri="{BB962C8B-B14F-4D97-AF65-F5344CB8AC3E}">
        <p14:creationId xmlns:p14="http://schemas.microsoft.com/office/powerpoint/2010/main" val="1740697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539905" y="1573586"/>
            <a:ext cx="8438958" cy="4897925"/>
            <a:chOff x="908033" y="1897753"/>
            <a:chExt cx="5465789" cy="3997955"/>
          </a:xfrm>
        </p:grpSpPr>
        <p:sp>
          <p:nvSpPr>
            <p:cNvPr id="4" name="Rectangle 3"/>
            <p:cNvSpPr/>
            <p:nvPr/>
          </p:nvSpPr>
          <p:spPr bwMode="gray">
            <a:xfrm>
              <a:off x="3039103" y="5017324"/>
              <a:ext cx="1203649" cy="795647"/>
            </a:xfrm>
            <a:prstGeom prst="rect">
              <a:avLst/>
            </a:prstGeom>
            <a:solidFill>
              <a:schemeClr val="tx1">
                <a:lumMod val="85000"/>
                <a:lumOff val="15000"/>
              </a:schemeClr>
            </a:solidFill>
            <a:ln w="19050" algn="ctr">
              <a:noFill/>
              <a:miter lim="800000"/>
              <a:headEnd/>
              <a:tailEnd/>
            </a:ln>
          </p:spPr>
          <p:txBody>
            <a:bodyPr wrap="square" lIns="88900" tIns="88900" rIns="88900" bIns="88900" rtlCol="0" anchor="ctr"/>
            <a:lstStyle/>
            <a:p>
              <a:pPr algn="ctr" rtl="0">
                <a:buFont typeface="Wingdings 2" pitchFamily="18" charset="2"/>
                <a:buNone/>
              </a:pPr>
              <a:endParaRPr lang="en-US" sz="1600" b="1">
                <a:solidFill>
                  <a:schemeClr val="bg1"/>
                </a:solidFill>
              </a:endParaRPr>
            </a:p>
          </p:txBody>
        </p:sp>
        <p:sp>
          <p:nvSpPr>
            <p:cNvPr id="3" name="Rounded Rectangle 2"/>
            <p:cNvSpPr/>
            <p:nvPr/>
          </p:nvSpPr>
          <p:spPr bwMode="gray">
            <a:xfrm>
              <a:off x="908033" y="1897753"/>
              <a:ext cx="5465789" cy="3336720"/>
            </a:xfrm>
            <a:prstGeom prst="roundRect">
              <a:avLst>
                <a:gd name="adj" fmla="val 2965"/>
              </a:avLst>
            </a:prstGeom>
            <a:gradFill>
              <a:gsLst>
                <a:gs pos="0">
                  <a:schemeClr val="tx1">
                    <a:lumMod val="75000"/>
                    <a:lumOff val="25000"/>
                  </a:schemeClr>
                </a:gs>
                <a:gs pos="100000">
                  <a:srgbClr val="000000"/>
                </a:gs>
              </a:gsLst>
              <a:lin ang="2700000" scaled="0"/>
            </a:gradFill>
            <a:ln w="19050" algn="ctr">
              <a:noFill/>
              <a:miter lim="800000"/>
              <a:headEnd/>
              <a:tailEnd/>
            </a:ln>
          </p:spPr>
          <p:txBody>
            <a:bodyPr wrap="square" lIns="88900" tIns="88900" rIns="88900" bIns="88900" rtlCol="0" anchor="ctr"/>
            <a:lstStyle/>
            <a:p>
              <a:pPr algn="ctr" rtl="0">
                <a:buFont typeface="Wingdings 2" pitchFamily="18" charset="2"/>
                <a:buNone/>
              </a:pPr>
              <a:endParaRPr lang="en-US" sz="1600" b="1">
                <a:solidFill>
                  <a:schemeClr val="bg1"/>
                </a:solidFill>
              </a:endParaRPr>
            </a:p>
          </p:txBody>
        </p:sp>
        <p:sp>
          <p:nvSpPr>
            <p:cNvPr id="14" name="Rounded Rectangle 13"/>
            <p:cNvSpPr/>
            <p:nvPr/>
          </p:nvSpPr>
          <p:spPr bwMode="gray">
            <a:xfrm>
              <a:off x="1021942" y="2024140"/>
              <a:ext cx="5237970" cy="3083946"/>
            </a:xfrm>
            <a:prstGeom prst="roundRect">
              <a:avLst>
                <a:gd name="adj" fmla="val 0"/>
              </a:avLst>
            </a:prstGeom>
            <a:solidFill>
              <a:srgbClr val="FFFFFF"/>
            </a:solidFill>
            <a:ln w="19050" algn="ctr">
              <a:noFill/>
              <a:miter lim="800000"/>
              <a:headEnd/>
              <a:tailEnd/>
            </a:ln>
          </p:spPr>
          <p:txBody>
            <a:bodyPr wrap="square" lIns="88900" tIns="88900" rIns="88900" bIns="88900" rtlCol="0" anchor="ctr"/>
            <a:lstStyle/>
            <a:p>
              <a:pPr algn="ctr" rtl="0">
                <a:buFont typeface="Wingdings 2" pitchFamily="18" charset="2"/>
                <a:buNone/>
              </a:pPr>
              <a:endParaRPr lang="en-US" sz="1600" b="1">
                <a:solidFill>
                  <a:schemeClr val="bg1"/>
                </a:solidFill>
              </a:endParaRPr>
            </a:p>
          </p:txBody>
        </p:sp>
        <p:sp>
          <p:nvSpPr>
            <p:cNvPr id="6" name="Rectangle 5"/>
            <p:cNvSpPr/>
            <p:nvPr/>
          </p:nvSpPr>
          <p:spPr bwMode="gray">
            <a:xfrm>
              <a:off x="2427948" y="5812971"/>
              <a:ext cx="2425959" cy="82737"/>
            </a:xfrm>
            <a:prstGeom prst="rect">
              <a:avLst/>
            </a:prstGeom>
            <a:solidFill>
              <a:srgbClr val="000000"/>
            </a:solidFill>
            <a:ln w="19050" algn="ctr">
              <a:noFill/>
              <a:miter lim="800000"/>
              <a:headEnd/>
              <a:tailEnd/>
            </a:ln>
          </p:spPr>
          <p:txBody>
            <a:bodyPr wrap="square" lIns="88900" tIns="88900" rIns="88900" bIns="88900" rtlCol="0" anchor="ctr"/>
            <a:lstStyle/>
            <a:p>
              <a:pPr algn="ctr" rtl="0">
                <a:buFont typeface="Wingdings 2" pitchFamily="18" charset="2"/>
                <a:buNone/>
              </a:pPr>
              <a:endParaRPr lang="en-US" sz="1600" b="1">
                <a:solidFill>
                  <a:schemeClr val="bg1"/>
                </a:solidFill>
              </a:endParaRPr>
            </a:p>
          </p:txBody>
        </p:sp>
      </p:grpSp>
      <p:sp>
        <p:nvSpPr>
          <p:cNvPr id="31" name="Title 1">
            <a:extLst>
              <a:ext uri="{FF2B5EF4-FFF2-40B4-BE49-F238E27FC236}">
                <a16:creationId xmlns:a16="http://schemas.microsoft.com/office/drawing/2014/main" id="{7DD0CF4F-C89B-4B4A-8678-08A9F909058F}"/>
              </a:ext>
            </a:extLst>
          </p:cNvPr>
          <p:cNvSpPr txBox="1">
            <a:spLocks/>
          </p:cNvSpPr>
          <p:nvPr/>
        </p:nvSpPr>
        <p:spPr>
          <a:xfrm>
            <a:off x="253789" y="1573586"/>
            <a:ext cx="3110244" cy="453722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rtl="0">
              <a:lnSpc>
                <a:spcPct val="85000"/>
              </a:lnSpc>
            </a:pPr>
            <a:endParaRPr lang="en-US" sz="1800" dirty="0">
              <a:solidFill>
                <a:srgbClr val="0D0D0D"/>
              </a:solidFill>
            </a:endParaRPr>
          </a:p>
          <a:p>
            <a:pPr marL="285750" indent="-285750">
              <a:lnSpc>
                <a:spcPct val="85000"/>
              </a:lnSpc>
              <a:buClr>
                <a:schemeClr val="accent2"/>
              </a:buClr>
              <a:buSzPct val="150000"/>
              <a:buFont typeface="Arial" panose="020B0604020202020204" pitchFamily="34" charset="0"/>
              <a:buChar char="•"/>
            </a:pPr>
            <a:r>
              <a:rPr lang="en-US" sz="1800" dirty="0">
                <a:solidFill>
                  <a:srgbClr val="0D0D0D"/>
                </a:solidFill>
                <a:ea typeface="+mn-ea"/>
                <a:cs typeface="+mn-cs"/>
              </a:rPr>
              <a:t>ERDPLUS</a:t>
            </a:r>
          </a:p>
          <a:p>
            <a:pPr algn="l" rtl="0">
              <a:lnSpc>
                <a:spcPct val="85000"/>
              </a:lnSpc>
            </a:pPr>
            <a:endParaRPr lang="en-US" sz="1800" b="0" i="0" dirty="0">
              <a:solidFill>
                <a:srgbClr val="0D0D0D"/>
              </a:solidFill>
              <a:effectLst/>
            </a:endParaRPr>
          </a:p>
          <a:p>
            <a:pPr marL="742950" lvl="1" indent="-285750">
              <a:lnSpc>
                <a:spcPct val="85000"/>
              </a:lnSpc>
              <a:buClr>
                <a:schemeClr val="accent2"/>
              </a:buClr>
              <a:buSzPct val="150000"/>
              <a:buFont typeface="Arial" panose="020B0604020202020204" pitchFamily="34" charset="0"/>
              <a:buChar char="•"/>
            </a:pPr>
            <a:endParaRPr lang="en-US" dirty="0">
              <a:solidFill>
                <a:srgbClr val="0D0D0D"/>
              </a:solidFill>
              <a:latin typeface="+mj-lt"/>
            </a:endParaRPr>
          </a:p>
          <a:p>
            <a:pPr marL="285750" lvl="1" indent="-285750">
              <a:lnSpc>
                <a:spcPct val="85000"/>
              </a:lnSpc>
              <a:spcBef>
                <a:spcPct val="0"/>
              </a:spcBef>
              <a:buClr>
                <a:schemeClr val="accent2"/>
              </a:buClr>
              <a:buSzPct val="150000"/>
              <a:buFont typeface="Arial" panose="020B0604020202020204" pitchFamily="34" charset="0"/>
              <a:buChar char="•"/>
            </a:pPr>
            <a:r>
              <a:rPr lang="en-US" dirty="0">
                <a:solidFill>
                  <a:srgbClr val="0D0D0D"/>
                </a:solidFill>
                <a:latin typeface="+mj-lt"/>
              </a:rPr>
              <a:t>SQL Server Management Studio (SSMS)</a:t>
            </a:r>
            <a:endParaRPr lang="el-GR" dirty="0">
              <a:solidFill>
                <a:srgbClr val="0D0D0D"/>
              </a:solidFill>
              <a:latin typeface="+mj-lt"/>
            </a:endParaRPr>
          </a:p>
          <a:p>
            <a:pPr marL="228600" indent="-228600" algn="l" rtl="0">
              <a:lnSpc>
                <a:spcPct val="85000"/>
              </a:lnSpc>
              <a:buFont typeface="+mj-lt"/>
              <a:buAutoNum type="arabicPeriod"/>
            </a:pPr>
            <a:endParaRPr lang="el-GR" sz="1800" spc="-50" dirty="0">
              <a:solidFill>
                <a:schemeClr val="tx1">
                  <a:lumMod val="75000"/>
                  <a:lumOff val="25000"/>
                </a:schemeClr>
              </a:solidFill>
            </a:endParaRPr>
          </a:p>
          <a:p>
            <a:pPr algn="l" rtl="0">
              <a:lnSpc>
                <a:spcPct val="85000"/>
              </a:lnSpc>
            </a:pPr>
            <a:endParaRPr lang="en-US" sz="1800" spc="-50" dirty="0">
              <a:solidFill>
                <a:schemeClr val="tx1">
                  <a:lumMod val="75000"/>
                  <a:lumOff val="25000"/>
                </a:schemeClr>
              </a:solidFill>
            </a:endParaRPr>
          </a:p>
        </p:txBody>
      </p:sp>
      <p:sp>
        <p:nvSpPr>
          <p:cNvPr id="5" name="Title 2">
            <a:extLst>
              <a:ext uri="{FF2B5EF4-FFF2-40B4-BE49-F238E27FC236}">
                <a16:creationId xmlns:a16="http://schemas.microsoft.com/office/drawing/2014/main" id="{1077ED11-C832-1B45-DE05-A5A084BF9447}"/>
              </a:ext>
            </a:extLst>
          </p:cNvPr>
          <p:cNvSpPr txBox="1">
            <a:spLocks/>
          </p:cNvSpPr>
          <p:nvPr/>
        </p:nvSpPr>
        <p:spPr bwMode="gray">
          <a:xfrm>
            <a:off x="460375" y="411436"/>
            <a:ext cx="11304663" cy="856113"/>
          </a:xfrm>
          <a:prstGeom prst="rect">
            <a:avLst/>
          </a:prstGeom>
        </p:spPr>
        <p:txBody>
          <a:bodyPr vert="horz" lIns="0" tIns="0" rIns="0" bIns="0" rtlCol="0" anchor="t" anchorCtr="0">
            <a:noAutofit/>
          </a:bodyPr>
          <a:lstStyle>
            <a:lvl1pPr defTabSz="914400">
              <a:lnSpc>
                <a:spcPct val="90000"/>
              </a:lnSpc>
              <a:spcBef>
                <a:spcPct val="0"/>
              </a:spcBef>
              <a:buNone/>
              <a:defRPr sz="2100">
                <a:latin typeface="+mj-lt"/>
                <a:ea typeface="+mj-ea"/>
                <a:cs typeface="+mj-cs"/>
              </a:defRPr>
            </a:lvl1pPr>
          </a:lstStyle>
          <a:p>
            <a:endParaRPr lang="en-US"/>
          </a:p>
          <a:p>
            <a:endParaRPr lang="en-US"/>
          </a:p>
        </p:txBody>
      </p:sp>
      <p:sp>
        <p:nvSpPr>
          <p:cNvPr id="2" name="Content Placeholder 3">
            <a:extLst>
              <a:ext uri="{FF2B5EF4-FFF2-40B4-BE49-F238E27FC236}">
                <a16:creationId xmlns:a16="http://schemas.microsoft.com/office/drawing/2014/main" id="{28D5C8B1-08E0-9595-43B5-9847ED8DC04C}"/>
              </a:ext>
            </a:extLst>
          </p:cNvPr>
          <p:cNvSpPr txBox="1">
            <a:spLocks/>
          </p:cNvSpPr>
          <p:nvPr/>
        </p:nvSpPr>
        <p:spPr>
          <a:xfrm>
            <a:off x="319856" y="771727"/>
            <a:ext cx="11552288" cy="542559"/>
          </a:xfrm>
          <a:prstGeom prst="rect">
            <a:avLst/>
          </a:prstGeom>
        </p:spPr>
        <p:txBody>
          <a:bodyPr vert="horz" lIns="0" tIns="0" rIns="0" bIns="0" rtlCol="0">
            <a:noAutofit/>
          </a:bodyPr>
          <a:lstStyle>
            <a:lvl1pPr marL="0" indent="0" algn="l" defTabSz="990571" rtl="0" eaLnBrk="1" latinLnBrk="0" hangingPunct="1">
              <a:spcBef>
                <a:spcPts val="0"/>
              </a:spcBef>
              <a:spcAft>
                <a:spcPts val="1083"/>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90571" rtl="0" eaLnBrk="1" latinLnBrk="0" hangingPunct="1">
              <a:spcBef>
                <a:spcPts val="0"/>
              </a:spcBef>
              <a:spcAft>
                <a:spcPts val="1083"/>
              </a:spcAft>
              <a:buClrTx/>
              <a:buSzPct val="100000"/>
              <a:buFont typeface="Arial"/>
              <a:buNone/>
              <a:defRPr lang="en-US" sz="1000" b="1" kern="1200" dirty="0" smtClean="0">
                <a:solidFill>
                  <a:schemeClr val="tx1"/>
                </a:solidFill>
                <a:latin typeface="+mn-lt"/>
                <a:ea typeface="+mn-ea"/>
                <a:cs typeface="+mn-cs"/>
              </a:defRPr>
            </a:lvl2pPr>
            <a:lvl3pPr marL="191094" indent="-191094" algn="l" defTabSz="990571" rtl="0" eaLnBrk="1" latinLnBrk="0" hangingPunct="1">
              <a:spcBef>
                <a:spcPts val="0"/>
              </a:spcBef>
              <a:spcAft>
                <a:spcPts val="1083"/>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86089" indent="-191094" algn="l" defTabSz="990571" rtl="0" eaLnBrk="1" latinLnBrk="0" hangingPunct="1">
              <a:spcBef>
                <a:spcPts val="0"/>
              </a:spcBef>
              <a:spcAft>
                <a:spcPts val="1083"/>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77182" indent="-191094" algn="l" defTabSz="865030" rtl="0" eaLnBrk="1" latinLnBrk="0" hangingPunct="1">
              <a:spcBef>
                <a:spcPts val="0"/>
              </a:spcBef>
              <a:spcAft>
                <a:spcPts val="1083"/>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77182" indent="-191094" algn="l" defTabSz="990571" rtl="0" eaLnBrk="1" latinLnBrk="0" hangingPunct="1">
              <a:spcBef>
                <a:spcPts val="0"/>
              </a:spcBef>
              <a:spcAft>
                <a:spcPts val="1083"/>
              </a:spcAft>
              <a:buFont typeface="Verdana" panose="020B0604030504040204" pitchFamily="34" charset="0"/>
              <a:buChar char="−"/>
              <a:defRPr sz="1300" kern="1200" baseline="0">
                <a:solidFill>
                  <a:schemeClr val="tx1"/>
                </a:solidFill>
                <a:latin typeface="+mn-lt"/>
                <a:ea typeface="+mn-ea"/>
                <a:cs typeface="+mn-cs"/>
              </a:defRPr>
            </a:lvl6pPr>
            <a:lvl7pPr marL="577182" indent="-191094" algn="l" defTabSz="990571" rtl="0" eaLnBrk="1" latinLnBrk="0" hangingPunct="1">
              <a:spcBef>
                <a:spcPts val="0"/>
              </a:spcBef>
              <a:spcAft>
                <a:spcPts val="1083"/>
              </a:spcAft>
              <a:buFont typeface="Verdana" panose="020B0604030504040204" pitchFamily="34" charset="0"/>
              <a:buChar char="−"/>
              <a:defRPr sz="1300" kern="1200">
                <a:solidFill>
                  <a:schemeClr val="tx1"/>
                </a:solidFill>
                <a:latin typeface="+mn-lt"/>
                <a:ea typeface="+mn-ea"/>
                <a:cs typeface="+mn-cs"/>
              </a:defRPr>
            </a:lvl7pPr>
            <a:lvl8pPr marL="577182" indent="-191094" algn="l" defTabSz="990571" rtl="0" eaLnBrk="1" latinLnBrk="0" hangingPunct="1">
              <a:spcBef>
                <a:spcPts val="0"/>
              </a:spcBef>
              <a:spcAft>
                <a:spcPts val="1083"/>
              </a:spcAft>
              <a:buFont typeface="Verdana" panose="020B0604030504040204" pitchFamily="34" charset="0"/>
              <a:buChar char="−"/>
              <a:defRPr sz="1300" kern="1200" baseline="0">
                <a:solidFill>
                  <a:schemeClr val="tx1"/>
                </a:solidFill>
                <a:latin typeface="+mn-lt"/>
                <a:ea typeface="+mn-ea"/>
                <a:cs typeface="+mn-cs"/>
              </a:defRPr>
            </a:lvl8pPr>
            <a:lvl9pPr marL="577182" indent="-191094" algn="l" defTabSz="990571" rtl="0" eaLnBrk="1" latinLnBrk="0" hangingPunct="1">
              <a:spcBef>
                <a:spcPts val="0"/>
              </a:spcBef>
              <a:spcAft>
                <a:spcPts val="1083"/>
              </a:spcAft>
              <a:buFont typeface="Verdana" panose="020B0604030504040204" pitchFamily="34" charset="0"/>
              <a:buChar char="−"/>
              <a:defRPr sz="1300" kern="1200" baseline="0">
                <a:solidFill>
                  <a:schemeClr val="tx1"/>
                </a:solidFill>
                <a:latin typeface="+mn-lt"/>
                <a:ea typeface="+mn-ea"/>
                <a:cs typeface="+mn-cs"/>
              </a:defRPr>
            </a:lvl9pPr>
          </a:lstStyle>
          <a:p>
            <a:pPr marR="0" lvl="0" fontAlgn="auto">
              <a:lnSpc>
                <a:spcPct val="85000"/>
              </a:lnSpc>
              <a:buClrTx/>
              <a:tabLst/>
              <a:defRPr/>
            </a:pPr>
            <a:r>
              <a:rPr lang="en-US" sz="1800" b="0" i="0" dirty="0">
                <a:solidFill>
                  <a:schemeClr val="tx1"/>
                </a:solidFill>
                <a:effectLst/>
                <a:latin typeface="+mj-lt"/>
              </a:rPr>
              <a:t>To conduct a thorough analysis for this project, we utilized the following essential tools:</a:t>
            </a:r>
            <a:endParaRPr lang="el-GR" sz="1800" dirty="0">
              <a:solidFill>
                <a:schemeClr val="tx1"/>
              </a:solidFill>
              <a:latin typeface="+mj-lt"/>
              <a:cs typeface="Calibri" panose="020F0502020204030204" pitchFamily="34" charset="0"/>
            </a:endParaRPr>
          </a:p>
        </p:txBody>
      </p:sp>
      <p:pic>
        <p:nvPicPr>
          <p:cNvPr id="10" name="Picture 9" descr="A logo of a software company&#10;&#10;Description automatically generated">
            <a:extLst>
              <a:ext uri="{FF2B5EF4-FFF2-40B4-BE49-F238E27FC236}">
                <a16:creationId xmlns:a16="http://schemas.microsoft.com/office/drawing/2014/main" id="{E5ABC803-BDFD-A40D-93E9-401325B1A4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5833" y="1828435"/>
            <a:ext cx="3971337" cy="2392268"/>
          </a:xfrm>
          <a:prstGeom prst="rect">
            <a:avLst/>
          </a:prstGeom>
        </p:spPr>
      </p:pic>
      <p:pic>
        <p:nvPicPr>
          <p:cNvPr id="13" name="Picture 12" descr="A logo with yellow dots&#10;&#10;Description automatically generated">
            <a:extLst>
              <a:ext uri="{FF2B5EF4-FFF2-40B4-BE49-F238E27FC236}">
                <a16:creationId xmlns:a16="http://schemas.microsoft.com/office/drawing/2014/main" id="{27738C08-CFE1-05DD-CD47-E205C87D89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8577" y="3651184"/>
            <a:ext cx="2743554" cy="1156865"/>
          </a:xfrm>
          <a:prstGeom prst="rect">
            <a:avLst/>
          </a:prstGeom>
        </p:spPr>
      </p:pic>
      <p:sp>
        <p:nvSpPr>
          <p:cNvPr id="17" name="TextBox 16">
            <a:extLst>
              <a:ext uri="{FF2B5EF4-FFF2-40B4-BE49-F238E27FC236}">
                <a16:creationId xmlns:a16="http://schemas.microsoft.com/office/drawing/2014/main" id="{9056D536-B075-47E2-8E90-C90A82883370}"/>
              </a:ext>
            </a:extLst>
          </p:cNvPr>
          <p:cNvSpPr txBox="1"/>
          <p:nvPr/>
        </p:nvSpPr>
        <p:spPr>
          <a:xfrm rot="10800000" flipV="1">
            <a:off x="239730" y="304616"/>
            <a:ext cx="11952270" cy="382669"/>
          </a:xfrm>
          <a:prstGeom prst="rect">
            <a:avLst/>
          </a:prstGeom>
          <a:noFill/>
        </p:spPr>
        <p:txBody>
          <a:bodyPr wrap="square" rtlCol="0">
            <a:spAutoFit/>
          </a:bodyPr>
          <a:lstStyle/>
          <a:p>
            <a:pPr algn="l" rtl="0">
              <a:lnSpc>
                <a:spcPct val="85000"/>
              </a:lnSpc>
            </a:pPr>
            <a:r>
              <a:rPr lang="en-US" sz="2200" b="1" i="0" dirty="0">
                <a:solidFill>
                  <a:schemeClr val="accent2"/>
                </a:solidFill>
                <a:effectLst/>
                <a:latin typeface="+mj-lt"/>
              </a:rPr>
              <a:t>Analytical Tools Utilized</a:t>
            </a:r>
            <a:endParaRPr lang="en-US" sz="2200" b="1" dirty="0">
              <a:solidFill>
                <a:schemeClr val="accent2"/>
              </a:solidFill>
              <a:latin typeface="+mj-lt"/>
            </a:endParaRPr>
          </a:p>
        </p:txBody>
      </p:sp>
      <p:pic>
        <p:nvPicPr>
          <p:cNvPr id="8" name="Picture 7">
            <a:extLst>
              <a:ext uri="{FF2B5EF4-FFF2-40B4-BE49-F238E27FC236}">
                <a16:creationId xmlns:a16="http://schemas.microsoft.com/office/drawing/2014/main" id="{8FBA905E-0827-2E89-9726-1B55CBCCE492}"/>
              </a:ext>
            </a:extLst>
          </p:cNvPr>
          <p:cNvPicPr>
            <a:picLocks noChangeAspect="1"/>
          </p:cNvPicPr>
          <p:nvPr/>
        </p:nvPicPr>
        <p:blipFill>
          <a:blip r:embed="rId5"/>
          <a:stretch>
            <a:fillRect/>
          </a:stretch>
        </p:blipFill>
        <p:spPr>
          <a:xfrm>
            <a:off x="10317480" y="183317"/>
            <a:ext cx="1676400" cy="390525"/>
          </a:xfrm>
          <a:prstGeom prst="rect">
            <a:avLst/>
          </a:prstGeom>
        </p:spPr>
      </p:pic>
    </p:spTree>
    <p:extLst>
      <p:ext uri="{BB962C8B-B14F-4D97-AF65-F5344CB8AC3E}">
        <p14:creationId xmlns:p14="http://schemas.microsoft.com/office/powerpoint/2010/main" val="1838821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cxnSp>
        <p:nvCxnSpPr>
          <p:cNvPr id="9" name="Straight Connector 8"/>
          <p:cNvCxnSpPr/>
          <p:nvPr/>
        </p:nvCxnSpPr>
        <p:spPr>
          <a:xfrm>
            <a:off x="2251" y="3197757"/>
            <a:ext cx="83160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524936" y="2643131"/>
            <a:ext cx="7279205" cy="411354"/>
          </a:xfrm>
          <a:prstGeom prst="rect">
            <a:avLst/>
          </a:prstGeom>
        </p:spPr>
        <p:txBody>
          <a:bodyPr rIns="0" anchor="t"/>
          <a:lstStyle>
            <a:lvl1pPr algn="l" defTabSz="914400" rtl="0" eaLnBrk="1" latinLnBrk="0" hangingPunct="1">
              <a:spcBef>
                <a:spcPct val="0"/>
              </a:spcBef>
              <a:buNone/>
              <a:defRPr sz="2100" kern="1200">
                <a:solidFill>
                  <a:schemeClr val="tx1"/>
                </a:solidFill>
                <a:latin typeface="+mn-lt"/>
                <a:ea typeface="+mj-ea"/>
                <a:cs typeface="Calibri Light" panose="020F0302020204030204" pitchFamily="34" charset="0"/>
              </a:defRPr>
            </a:lvl1pPr>
          </a:lstStyle>
          <a:p>
            <a:pPr>
              <a:defRPr/>
            </a:pPr>
            <a:r>
              <a:rPr lang="en-US" sz="2400" b="1" dirty="0">
                <a:solidFill>
                  <a:schemeClr val="bg1"/>
                </a:solidFill>
                <a:latin typeface="Calibri"/>
              </a:rPr>
              <a:t>II. ERDPLUS</a:t>
            </a:r>
          </a:p>
          <a:p>
            <a:pPr>
              <a:defRPr/>
            </a:pPr>
            <a:endParaRPr lang="el-GR" sz="2400" b="1" dirty="0">
              <a:solidFill>
                <a:schemeClr val="bg1"/>
              </a:solidFill>
              <a:latin typeface="Calibri"/>
            </a:endParaRPr>
          </a:p>
          <a:p>
            <a:pPr algn="l" rtl="0">
              <a:defRPr/>
            </a:pPr>
            <a:endParaRPr lang="en-US" sz="2400" b="1" dirty="0">
              <a:solidFill>
                <a:schemeClr val="bg1"/>
              </a:solidFill>
              <a:latin typeface="Calibri"/>
            </a:endParaRPr>
          </a:p>
          <a:p>
            <a:pPr algn="l" rtl="0">
              <a:defRPr/>
            </a:pPr>
            <a:endParaRPr lang="el-GR" sz="2400" b="1" dirty="0">
              <a:solidFill>
                <a:schemeClr val="bg1"/>
              </a:solidFill>
              <a:latin typeface="Calibri"/>
            </a:endParaRPr>
          </a:p>
          <a:p>
            <a:pPr algn="l" rtl="0">
              <a:defRPr/>
            </a:pPr>
            <a:endParaRPr lang="en-US" sz="2400" b="1" dirty="0">
              <a:solidFill>
                <a:schemeClr val="bg1"/>
              </a:solidFill>
              <a:latin typeface="Calibri"/>
            </a:endParaRPr>
          </a:p>
        </p:txBody>
      </p:sp>
    </p:spTree>
    <p:extLst>
      <p:ext uri="{BB962C8B-B14F-4D97-AF65-F5344CB8AC3E}">
        <p14:creationId xmlns:p14="http://schemas.microsoft.com/office/powerpoint/2010/main" val="3076759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A65B2F-3A1F-9A2D-3AF8-BF174E51E50F}"/>
              </a:ext>
            </a:extLst>
          </p:cNvPr>
          <p:cNvSpPr txBox="1"/>
          <p:nvPr/>
        </p:nvSpPr>
        <p:spPr>
          <a:xfrm rot="10800000" flipV="1">
            <a:off x="239730" y="187020"/>
            <a:ext cx="11952270" cy="617861"/>
          </a:xfrm>
          <a:prstGeom prst="rect">
            <a:avLst/>
          </a:prstGeom>
          <a:noFill/>
        </p:spPr>
        <p:txBody>
          <a:bodyPr wrap="square" rtlCol="0">
            <a:spAutoFit/>
          </a:bodyPr>
          <a:lstStyle/>
          <a:p>
            <a:pPr>
              <a:lnSpc>
                <a:spcPct val="85000"/>
              </a:lnSpc>
            </a:pPr>
            <a:r>
              <a:rPr lang="en-US" sz="2000" b="1" dirty="0">
                <a:solidFill>
                  <a:schemeClr val="accent2"/>
                </a:solidFill>
                <a:latin typeface="+mj-lt"/>
              </a:rPr>
              <a:t>Conceptual Diagram Design (ERD)</a:t>
            </a:r>
          </a:p>
          <a:p>
            <a:pPr algn="l" rtl="0">
              <a:lnSpc>
                <a:spcPct val="85000"/>
              </a:lnSpc>
            </a:pPr>
            <a:endParaRPr lang="en-US" sz="2000" b="1" dirty="0">
              <a:solidFill>
                <a:schemeClr val="accent2"/>
              </a:solidFill>
              <a:latin typeface="+mj-lt"/>
            </a:endParaRPr>
          </a:p>
        </p:txBody>
      </p:sp>
      <p:sp>
        <p:nvSpPr>
          <p:cNvPr id="4" name="Content Placeholder 3">
            <a:extLst>
              <a:ext uri="{FF2B5EF4-FFF2-40B4-BE49-F238E27FC236}">
                <a16:creationId xmlns:a16="http://schemas.microsoft.com/office/drawing/2014/main" id="{01FAB7EC-15EF-BDB2-8C14-DBC51D0E8328}"/>
              </a:ext>
            </a:extLst>
          </p:cNvPr>
          <p:cNvSpPr txBox="1">
            <a:spLocks/>
          </p:cNvSpPr>
          <p:nvPr/>
        </p:nvSpPr>
        <p:spPr>
          <a:xfrm>
            <a:off x="319856" y="1535190"/>
            <a:ext cx="4155565" cy="4994037"/>
          </a:xfrm>
          <a:prstGeom prst="rect">
            <a:avLst/>
          </a:prstGeom>
        </p:spPr>
        <p:txBody>
          <a:bodyPr vert="horz" lIns="0" tIns="0" rIns="0" bIns="0" rtlCol="0">
            <a:noAutofit/>
          </a:bodyPr>
          <a:lstStyle>
            <a:lvl1pPr marL="0" indent="0" algn="l" defTabSz="990571" rtl="0" eaLnBrk="1" latinLnBrk="0" hangingPunct="1">
              <a:spcBef>
                <a:spcPts val="0"/>
              </a:spcBef>
              <a:spcAft>
                <a:spcPts val="1083"/>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90571" rtl="0" eaLnBrk="1" latinLnBrk="0" hangingPunct="1">
              <a:spcBef>
                <a:spcPts val="0"/>
              </a:spcBef>
              <a:spcAft>
                <a:spcPts val="1083"/>
              </a:spcAft>
              <a:buClrTx/>
              <a:buSzPct val="100000"/>
              <a:buFont typeface="Arial"/>
              <a:buNone/>
              <a:defRPr lang="en-US" sz="1000" b="1" kern="1200" dirty="0" smtClean="0">
                <a:solidFill>
                  <a:schemeClr val="tx1"/>
                </a:solidFill>
                <a:latin typeface="+mn-lt"/>
                <a:ea typeface="+mn-ea"/>
                <a:cs typeface="+mn-cs"/>
              </a:defRPr>
            </a:lvl2pPr>
            <a:lvl3pPr marL="191094" indent="-191094" algn="l" defTabSz="990571" rtl="0" eaLnBrk="1" latinLnBrk="0" hangingPunct="1">
              <a:spcBef>
                <a:spcPts val="0"/>
              </a:spcBef>
              <a:spcAft>
                <a:spcPts val="1083"/>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86089" indent="-191094" algn="l" defTabSz="990571" rtl="0" eaLnBrk="1" latinLnBrk="0" hangingPunct="1">
              <a:spcBef>
                <a:spcPts val="0"/>
              </a:spcBef>
              <a:spcAft>
                <a:spcPts val="1083"/>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77182" indent="-191094" algn="l" defTabSz="865030" rtl="0" eaLnBrk="1" latinLnBrk="0" hangingPunct="1">
              <a:spcBef>
                <a:spcPts val="0"/>
              </a:spcBef>
              <a:spcAft>
                <a:spcPts val="1083"/>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77182" indent="-191094" algn="l" defTabSz="990571" rtl="0" eaLnBrk="1" latinLnBrk="0" hangingPunct="1">
              <a:spcBef>
                <a:spcPts val="0"/>
              </a:spcBef>
              <a:spcAft>
                <a:spcPts val="1083"/>
              </a:spcAft>
              <a:buFont typeface="Verdana" panose="020B0604030504040204" pitchFamily="34" charset="0"/>
              <a:buChar char="−"/>
              <a:defRPr sz="1300" kern="1200" baseline="0">
                <a:solidFill>
                  <a:schemeClr val="tx1"/>
                </a:solidFill>
                <a:latin typeface="+mn-lt"/>
                <a:ea typeface="+mn-ea"/>
                <a:cs typeface="+mn-cs"/>
              </a:defRPr>
            </a:lvl6pPr>
            <a:lvl7pPr marL="577182" indent="-191094" algn="l" defTabSz="990571" rtl="0" eaLnBrk="1" latinLnBrk="0" hangingPunct="1">
              <a:spcBef>
                <a:spcPts val="0"/>
              </a:spcBef>
              <a:spcAft>
                <a:spcPts val="1083"/>
              </a:spcAft>
              <a:buFont typeface="Verdana" panose="020B0604030504040204" pitchFamily="34" charset="0"/>
              <a:buChar char="−"/>
              <a:defRPr sz="1300" kern="1200">
                <a:solidFill>
                  <a:schemeClr val="tx1"/>
                </a:solidFill>
                <a:latin typeface="+mn-lt"/>
                <a:ea typeface="+mn-ea"/>
                <a:cs typeface="+mn-cs"/>
              </a:defRPr>
            </a:lvl7pPr>
            <a:lvl8pPr marL="577182" indent="-191094" algn="l" defTabSz="990571" rtl="0" eaLnBrk="1" latinLnBrk="0" hangingPunct="1">
              <a:spcBef>
                <a:spcPts val="0"/>
              </a:spcBef>
              <a:spcAft>
                <a:spcPts val="1083"/>
              </a:spcAft>
              <a:buFont typeface="Verdana" panose="020B0604030504040204" pitchFamily="34" charset="0"/>
              <a:buChar char="−"/>
              <a:defRPr sz="1300" kern="1200" baseline="0">
                <a:solidFill>
                  <a:schemeClr val="tx1"/>
                </a:solidFill>
                <a:latin typeface="+mn-lt"/>
                <a:ea typeface="+mn-ea"/>
                <a:cs typeface="+mn-cs"/>
              </a:defRPr>
            </a:lvl8pPr>
            <a:lvl9pPr marL="577182" indent="-191094" algn="l" defTabSz="990571" rtl="0" eaLnBrk="1" latinLnBrk="0" hangingPunct="1">
              <a:spcBef>
                <a:spcPts val="0"/>
              </a:spcBef>
              <a:spcAft>
                <a:spcPts val="1083"/>
              </a:spcAft>
              <a:buFont typeface="Verdana" panose="020B0604030504040204" pitchFamily="34" charset="0"/>
              <a:buChar char="−"/>
              <a:defRPr sz="1300" kern="1200" baseline="0">
                <a:solidFill>
                  <a:schemeClr val="tx1"/>
                </a:solidFill>
                <a:latin typeface="+mn-lt"/>
                <a:ea typeface="+mn-ea"/>
                <a:cs typeface="+mn-cs"/>
              </a:defRPr>
            </a:lvl9pPr>
          </a:lstStyle>
          <a:p>
            <a:pPr algn="l" rtl="0">
              <a:lnSpc>
                <a:spcPct val="85000"/>
              </a:lnSpc>
            </a:pPr>
            <a:r>
              <a:rPr lang="en-US" sz="1800" b="1" dirty="0">
                <a:solidFill>
                  <a:srgbClr val="0D0D0D"/>
                </a:solidFill>
                <a:latin typeface="+mj-lt"/>
              </a:rPr>
              <a:t>Entities</a:t>
            </a:r>
          </a:p>
          <a:p>
            <a:pPr algn="l" rtl="0">
              <a:lnSpc>
                <a:spcPct val="85000"/>
              </a:lnSpc>
            </a:pPr>
            <a:r>
              <a:rPr lang="en-US" sz="1800" dirty="0">
                <a:solidFill>
                  <a:srgbClr val="0D0D0D"/>
                </a:solidFill>
                <a:latin typeface="+mj-lt"/>
              </a:rPr>
              <a:t>For the ERD Diagram are created 9 tables:</a:t>
            </a:r>
          </a:p>
          <a:p>
            <a:pPr marL="285750" indent="-285750" algn="l" rtl="0">
              <a:lnSpc>
                <a:spcPct val="85000"/>
              </a:lnSpc>
              <a:buClr>
                <a:schemeClr val="accent2"/>
              </a:buClr>
              <a:buSzPct val="150000"/>
              <a:buFont typeface="Arial" panose="020B0604020202020204" pitchFamily="34" charset="0"/>
              <a:buChar char="•"/>
            </a:pPr>
            <a:r>
              <a:rPr lang="en-US" sz="1800" dirty="0">
                <a:solidFill>
                  <a:srgbClr val="0D0D0D"/>
                </a:solidFill>
                <a:latin typeface="+mj-lt"/>
              </a:rPr>
              <a:t>Product</a:t>
            </a:r>
          </a:p>
          <a:p>
            <a:pPr marL="285750" indent="-285750" algn="l" rtl="0">
              <a:lnSpc>
                <a:spcPct val="85000"/>
              </a:lnSpc>
              <a:buClr>
                <a:schemeClr val="accent2"/>
              </a:buClr>
              <a:buSzPct val="150000"/>
              <a:buFont typeface="Arial" panose="020B0604020202020204" pitchFamily="34" charset="0"/>
              <a:buChar char="•"/>
            </a:pPr>
            <a:r>
              <a:rPr lang="en-US" sz="1800" dirty="0">
                <a:solidFill>
                  <a:srgbClr val="0D0D0D"/>
                </a:solidFill>
                <a:latin typeface="+mj-lt"/>
              </a:rPr>
              <a:t>Customer</a:t>
            </a:r>
          </a:p>
          <a:p>
            <a:pPr marL="285750" indent="-285750" algn="l" rtl="0">
              <a:lnSpc>
                <a:spcPct val="85000"/>
              </a:lnSpc>
              <a:buClr>
                <a:schemeClr val="accent2"/>
              </a:buClr>
              <a:buSzPct val="150000"/>
              <a:buFont typeface="Arial" panose="020B0604020202020204" pitchFamily="34" charset="0"/>
              <a:buChar char="•"/>
            </a:pPr>
            <a:r>
              <a:rPr lang="en-US" sz="1800" dirty="0" err="1">
                <a:solidFill>
                  <a:srgbClr val="0D0D0D"/>
                </a:solidFill>
                <a:latin typeface="+mj-lt"/>
              </a:rPr>
              <a:t>ProductRawMaterial</a:t>
            </a:r>
            <a:r>
              <a:rPr lang="en-US" sz="1800" dirty="0">
                <a:solidFill>
                  <a:srgbClr val="0D0D0D"/>
                </a:solidFill>
                <a:latin typeface="+mj-lt"/>
              </a:rPr>
              <a:t> </a:t>
            </a:r>
            <a:r>
              <a:rPr lang="en-US" sz="1800" b="1" dirty="0">
                <a:solidFill>
                  <a:schemeClr val="accent2"/>
                </a:solidFill>
                <a:latin typeface="+mj-lt"/>
              </a:rPr>
              <a:t>(Join Table)</a:t>
            </a:r>
          </a:p>
          <a:p>
            <a:pPr marL="285750" indent="-285750" algn="l" rtl="0">
              <a:lnSpc>
                <a:spcPct val="85000"/>
              </a:lnSpc>
              <a:buClr>
                <a:schemeClr val="accent2"/>
              </a:buClr>
              <a:buSzPct val="150000"/>
              <a:buFont typeface="Arial" panose="020B0604020202020204" pitchFamily="34" charset="0"/>
              <a:buChar char="•"/>
            </a:pPr>
            <a:r>
              <a:rPr lang="en-US" sz="1800" dirty="0" err="1">
                <a:solidFill>
                  <a:srgbClr val="0D0D0D"/>
                </a:solidFill>
                <a:latin typeface="+mj-lt"/>
              </a:rPr>
              <a:t>RawMaterial</a:t>
            </a:r>
            <a:endParaRPr lang="en-US" sz="1800" dirty="0">
              <a:solidFill>
                <a:srgbClr val="0D0D0D"/>
              </a:solidFill>
              <a:latin typeface="+mj-lt"/>
            </a:endParaRPr>
          </a:p>
          <a:p>
            <a:pPr marL="285750" indent="-285750" algn="l" rtl="0">
              <a:lnSpc>
                <a:spcPct val="85000"/>
              </a:lnSpc>
              <a:buClr>
                <a:schemeClr val="accent2"/>
              </a:buClr>
              <a:buSzPct val="150000"/>
              <a:buFont typeface="Arial" panose="020B0604020202020204" pitchFamily="34" charset="0"/>
              <a:buChar char="•"/>
            </a:pPr>
            <a:r>
              <a:rPr lang="en-US" sz="1800" dirty="0">
                <a:solidFill>
                  <a:srgbClr val="0D0D0D"/>
                </a:solidFill>
                <a:latin typeface="+mj-lt"/>
              </a:rPr>
              <a:t>Supplier</a:t>
            </a:r>
          </a:p>
          <a:p>
            <a:pPr marL="285750" indent="-285750" algn="l" rtl="0">
              <a:lnSpc>
                <a:spcPct val="85000"/>
              </a:lnSpc>
              <a:buClr>
                <a:schemeClr val="accent2"/>
              </a:buClr>
              <a:buSzPct val="150000"/>
              <a:buFont typeface="Arial" panose="020B0604020202020204" pitchFamily="34" charset="0"/>
              <a:buChar char="•"/>
            </a:pPr>
            <a:r>
              <a:rPr lang="en-US" sz="1800" dirty="0">
                <a:solidFill>
                  <a:srgbClr val="0D0D0D"/>
                </a:solidFill>
                <a:latin typeface="+mj-lt"/>
              </a:rPr>
              <a:t>Order</a:t>
            </a:r>
          </a:p>
          <a:p>
            <a:pPr marL="285750" indent="-285750">
              <a:lnSpc>
                <a:spcPct val="85000"/>
              </a:lnSpc>
              <a:buClr>
                <a:schemeClr val="accent2"/>
              </a:buClr>
              <a:buSzPct val="150000"/>
              <a:buFont typeface="Arial" panose="020B0604020202020204" pitchFamily="34" charset="0"/>
              <a:buChar char="•"/>
            </a:pPr>
            <a:r>
              <a:rPr lang="en-US" sz="1800" dirty="0" err="1">
                <a:solidFill>
                  <a:srgbClr val="0D0D0D"/>
                </a:solidFill>
                <a:latin typeface="+mj-lt"/>
              </a:rPr>
              <a:t>OrderDetails</a:t>
            </a:r>
            <a:r>
              <a:rPr lang="en-US" sz="1800" dirty="0">
                <a:solidFill>
                  <a:srgbClr val="0D0D0D"/>
                </a:solidFill>
                <a:latin typeface="+mj-lt"/>
              </a:rPr>
              <a:t> </a:t>
            </a:r>
            <a:r>
              <a:rPr lang="en-US" sz="1800" b="1" dirty="0">
                <a:solidFill>
                  <a:schemeClr val="accent2"/>
                </a:solidFill>
                <a:latin typeface="+mj-lt"/>
              </a:rPr>
              <a:t>(Join Table)</a:t>
            </a:r>
          </a:p>
          <a:p>
            <a:pPr marL="285750" indent="-285750" algn="l" rtl="0">
              <a:lnSpc>
                <a:spcPct val="85000"/>
              </a:lnSpc>
              <a:buClr>
                <a:schemeClr val="accent2"/>
              </a:buClr>
              <a:buSzPct val="150000"/>
              <a:buFont typeface="Arial" panose="020B0604020202020204" pitchFamily="34" charset="0"/>
              <a:buChar char="•"/>
            </a:pPr>
            <a:r>
              <a:rPr lang="en-US" sz="1800" dirty="0" err="1">
                <a:solidFill>
                  <a:srgbClr val="0D0D0D"/>
                </a:solidFill>
                <a:latin typeface="+mj-lt"/>
              </a:rPr>
              <a:t>LogisticsPartner</a:t>
            </a:r>
            <a:endParaRPr lang="en-US" sz="1800" dirty="0">
              <a:solidFill>
                <a:srgbClr val="0D0D0D"/>
              </a:solidFill>
              <a:latin typeface="+mj-lt"/>
            </a:endParaRPr>
          </a:p>
          <a:p>
            <a:pPr marL="285750" indent="-285750" algn="l" rtl="0">
              <a:lnSpc>
                <a:spcPct val="85000"/>
              </a:lnSpc>
              <a:buClr>
                <a:schemeClr val="accent2"/>
              </a:buClr>
              <a:buSzPct val="150000"/>
              <a:buFont typeface="Arial" panose="020B0604020202020204" pitchFamily="34" charset="0"/>
              <a:buChar char="•"/>
            </a:pPr>
            <a:r>
              <a:rPr lang="en-US" sz="1800" dirty="0" err="1">
                <a:solidFill>
                  <a:srgbClr val="0D0D0D"/>
                </a:solidFill>
                <a:latin typeface="+mj-lt"/>
              </a:rPr>
              <a:t>ProdTeamMember</a:t>
            </a:r>
            <a:endParaRPr lang="en-US" sz="1800" dirty="0">
              <a:solidFill>
                <a:srgbClr val="0D0D0D"/>
              </a:solidFill>
              <a:latin typeface="+mj-lt"/>
            </a:endParaRPr>
          </a:p>
          <a:p>
            <a:pPr marL="285750" indent="-285750" algn="l" rtl="0">
              <a:lnSpc>
                <a:spcPct val="85000"/>
              </a:lnSpc>
              <a:buClr>
                <a:schemeClr val="accent2"/>
              </a:buClr>
              <a:buSzPct val="150000"/>
              <a:buFont typeface="Arial" panose="020B0604020202020204" pitchFamily="34" charset="0"/>
              <a:buChar char="•"/>
            </a:pPr>
            <a:endParaRPr lang="en-US" sz="1800" dirty="0">
              <a:solidFill>
                <a:srgbClr val="0D0D0D"/>
              </a:solidFill>
              <a:latin typeface="+mj-lt"/>
            </a:endParaRPr>
          </a:p>
        </p:txBody>
      </p:sp>
      <p:sp>
        <p:nvSpPr>
          <p:cNvPr id="6" name="Content Placeholder 3">
            <a:extLst>
              <a:ext uri="{FF2B5EF4-FFF2-40B4-BE49-F238E27FC236}">
                <a16:creationId xmlns:a16="http://schemas.microsoft.com/office/drawing/2014/main" id="{C25387D8-ECB9-79DD-C09C-51DC63324E6C}"/>
              </a:ext>
            </a:extLst>
          </p:cNvPr>
          <p:cNvSpPr txBox="1">
            <a:spLocks/>
          </p:cNvSpPr>
          <p:nvPr/>
        </p:nvSpPr>
        <p:spPr>
          <a:xfrm>
            <a:off x="319856" y="771727"/>
            <a:ext cx="11552288" cy="542559"/>
          </a:xfrm>
          <a:prstGeom prst="rect">
            <a:avLst/>
          </a:prstGeom>
        </p:spPr>
        <p:txBody>
          <a:bodyPr vert="horz" lIns="0" tIns="0" rIns="0" bIns="0" rtlCol="0">
            <a:noAutofit/>
          </a:bodyPr>
          <a:lstStyle>
            <a:lvl1pPr marL="0" indent="0" algn="l" defTabSz="990571" rtl="0" eaLnBrk="1" latinLnBrk="0" hangingPunct="1">
              <a:spcBef>
                <a:spcPts val="0"/>
              </a:spcBef>
              <a:spcAft>
                <a:spcPts val="1083"/>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90571" rtl="0" eaLnBrk="1" latinLnBrk="0" hangingPunct="1">
              <a:spcBef>
                <a:spcPts val="0"/>
              </a:spcBef>
              <a:spcAft>
                <a:spcPts val="1083"/>
              </a:spcAft>
              <a:buClrTx/>
              <a:buSzPct val="100000"/>
              <a:buFont typeface="Arial"/>
              <a:buNone/>
              <a:defRPr lang="en-US" sz="1000" b="1" kern="1200" dirty="0" smtClean="0">
                <a:solidFill>
                  <a:schemeClr val="tx1"/>
                </a:solidFill>
                <a:latin typeface="+mn-lt"/>
                <a:ea typeface="+mn-ea"/>
                <a:cs typeface="+mn-cs"/>
              </a:defRPr>
            </a:lvl2pPr>
            <a:lvl3pPr marL="191094" indent="-191094" algn="l" defTabSz="990571" rtl="0" eaLnBrk="1" latinLnBrk="0" hangingPunct="1">
              <a:spcBef>
                <a:spcPts val="0"/>
              </a:spcBef>
              <a:spcAft>
                <a:spcPts val="1083"/>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86089" indent="-191094" algn="l" defTabSz="990571" rtl="0" eaLnBrk="1" latinLnBrk="0" hangingPunct="1">
              <a:spcBef>
                <a:spcPts val="0"/>
              </a:spcBef>
              <a:spcAft>
                <a:spcPts val="1083"/>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77182" indent="-191094" algn="l" defTabSz="865030" rtl="0" eaLnBrk="1" latinLnBrk="0" hangingPunct="1">
              <a:spcBef>
                <a:spcPts val="0"/>
              </a:spcBef>
              <a:spcAft>
                <a:spcPts val="1083"/>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77182" indent="-191094" algn="l" defTabSz="990571" rtl="0" eaLnBrk="1" latinLnBrk="0" hangingPunct="1">
              <a:spcBef>
                <a:spcPts val="0"/>
              </a:spcBef>
              <a:spcAft>
                <a:spcPts val="1083"/>
              </a:spcAft>
              <a:buFont typeface="Verdana" panose="020B0604030504040204" pitchFamily="34" charset="0"/>
              <a:buChar char="−"/>
              <a:defRPr sz="1300" kern="1200" baseline="0">
                <a:solidFill>
                  <a:schemeClr val="tx1"/>
                </a:solidFill>
                <a:latin typeface="+mn-lt"/>
                <a:ea typeface="+mn-ea"/>
                <a:cs typeface="+mn-cs"/>
              </a:defRPr>
            </a:lvl6pPr>
            <a:lvl7pPr marL="577182" indent="-191094" algn="l" defTabSz="990571" rtl="0" eaLnBrk="1" latinLnBrk="0" hangingPunct="1">
              <a:spcBef>
                <a:spcPts val="0"/>
              </a:spcBef>
              <a:spcAft>
                <a:spcPts val="1083"/>
              </a:spcAft>
              <a:buFont typeface="Verdana" panose="020B0604030504040204" pitchFamily="34" charset="0"/>
              <a:buChar char="−"/>
              <a:defRPr sz="1300" kern="1200">
                <a:solidFill>
                  <a:schemeClr val="tx1"/>
                </a:solidFill>
                <a:latin typeface="+mn-lt"/>
                <a:ea typeface="+mn-ea"/>
                <a:cs typeface="+mn-cs"/>
              </a:defRPr>
            </a:lvl7pPr>
            <a:lvl8pPr marL="577182" indent="-191094" algn="l" defTabSz="990571" rtl="0" eaLnBrk="1" latinLnBrk="0" hangingPunct="1">
              <a:spcBef>
                <a:spcPts val="0"/>
              </a:spcBef>
              <a:spcAft>
                <a:spcPts val="1083"/>
              </a:spcAft>
              <a:buFont typeface="Verdana" panose="020B0604030504040204" pitchFamily="34" charset="0"/>
              <a:buChar char="−"/>
              <a:defRPr sz="1300" kern="1200" baseline="0">
                <a:solidFill>
                  <a:schemeClr val="tx1"/>
                </a:solidFill>
                <a:latin typeface="+mn-lt"/>
                <a:ea typeface="+mn-ea"/>
                <a:cs typeface="+mn-cs"/>
              </a:defRPr>
            </a:lvl8pPr>
            <a:lvl9pPr marL="577182" indent="-191094" algn="l" defTabSz="990571" rtl="0" eaLnBrk="1" latinLnBrk="0" hangingPunct="1">
              <a:spcBef>
                <a:spcPts val="0"/>
              </a:spcBef>
              <a:spcAft>
                <a:spcPts val="1083"/>
              </a:spcAft>
              <a:buFont typeface="Verdana" panose="020B0604030504040204" pitchFamily="34" charset="0"/>
              <a:buChar char="−"/>
              <a:defRPr sz="1300" kern="1200" baseline="0">
                <a:solidFill>
                  <a:schemeClr val="tx1"/>
                </a:solidFill>
                <a:latin typeface="+mn-lt"/>
                <a:ea typeface="+mn-ea"/>
                <a:cs typeface="+mn-cs"/>
              </a:defRPr>
            </a:lvl9pPr>
          </a:lstStyle>
          <a:p>
            <a:pPr marR="0" lvl="0" fontAlgn="auto">
              <a:lnSpc>
                <a:spcPct val="85000"/>
              </a:lnSpc>
              <a:buClrTx/>
              <a:tabLst/>
              <a:defRPr/>
            </a:pPr>
            <a:r>
              <a:rPr lang="en-US" sz="1600" b="0" i="0" dirty="0">
                <a:solidFill>
                  <a:srgbClr val="0D0D0D"/>
                </a:solidFill>
                <a:effectLst/>
                <a:latin typeface="+mj-lt"/>
              </a:rPr>
              <a:t>An </a:t>
            </a:r>
            <a:r>
              <a:rPr lang="en-US" sz="1600" b="0" i="0" dirty="0" err="1">
                <a:solidFill>
                  <a:srgbClr val="0D0D0D"/>
                </a:solidFill>
                <a:effectLst/>
                <a:latin typeface="+mj-lt"/>
              </a:rPr>
              <a:t>ERDPlus</a:t>
            </a:r>
            <a:r>
              <a:rPr lang="en-US" sz="1600" b="0" i="0" dirty="0">
                <a:solidFill>
                  <a:srgbClr val="0D0D0D"/>
                </a:solidFill>
                <a:effectLst/>
                <a:latin typeface="+mj-lt"/>
              </a:rPr>
              <a:t> diagram provides a visual representation of the database structure, illustrating the entities, their attributes, and the relationships between them, which helps in understanding and designing the database schema.</a:t>
            </a:r>
            <a:endParaRPr lang="el-GR" sz="1800" dirty="0">
              <a:solidFill>
                <a:schemeClr val="bg2">
                  <a:lumMod val="50000"/>
                </a:schemeClr>
              </a:solidFill>
              <a:latin typeface="+mj-lt"/>
              <a:cs typeface="Calibri" panose="020F0502020204030204" pitchFamily="34" charset="0"/>
            </a:endParaRPr>
          </a:p>
        </p:txBody>
      </p:sp>
      <p:pic>
        <p:nvPicPr>
          <p:cNvPr id="12" name="Picture 11">
            <a:extLst>
              <a:ext uri="{FF2B5EF4-FFF2-40B4-BE49-F238E27FC236}">
                <a16:creationId xmlns:a16="http://schemas.microsoft.com/office/drawing/2014/main" id="{D139C4D2-6FF2-D9A3-39DF-5B767BC6525C}"/>
              </a:ext>
            </a:extLst>
          </p:cNvPr>
          <p:cNvPicPr>
            <a:picLocks noChangeAspect="1"/>
          </p:cNvPicPr>
          <p:nvPr/>
        </p:nvPicPr>
        <p:blipFill>
          <a:blip r:embed="rId3"/>
          <a:stretch>
            <a:fillRect/>
          </a:stretch>
        </p:blipFill>
        <p:spPr>
          <a:xfrm>
            <a:off x="6096000" y="1800556"/>
            <a:ext cx="4902438" cy="3933220"/>
          </a:xfrm>
          <a:prstGeom prst="rect">
            <a:avLst/>
          </a:prstGeom>
          <a:solidFill>
            <a:schemeClr val="accent2">
              <a:alpha val="0"/>
            </a:schemeClr>
          </a:solidFill>
          <a:ln w="28575">
            <a:solidFill>
              <a:schemeClr val="accent2"/>
            </a:solidFill>
          </a:ln>
        </p:spPr>
      </p:pic>
      <p:pic>
        <p:nvPicPr>
          <p:cNvPr id="8" name="Picture 7">
            <a:extLst>
              <a:ext uri="{FF2B5EF4-FFF2-40B4-BE49-F238E27FC236}">
                <a16:creationId xmlns:a16="http://schemas.microsoft.com/office/drawing/2014/main" id="{BEEF01B4-4E1F-7D8D-11E7-A18007757657}"/>
              </a:ext>
            </a:extLst>
          </p:cNvPr>
          <p:cNvPicPr>
            <a:picLocks noChangeAspect="1"/>
          </p:cNvPicPr>
          <p:nvPr/>
        </p:nvPicPr>
        <p:blipFill>
          <a:blip r:embed="rId4"/>
          <a:stretch>
            <a:fillRect/>
          </a:stretch>
        </p:blipFill>
        <p:spPr>
          <a:xfrm>
            <a:off x="4475421" y="3018515"/>
            <a:ext cx="2418747" cy="3325777"/>
          </a:xfrm>
          <a:prstGeom prst="rect">
            <a:avLst/>
          </a:prstGeom>
          <a:solidFill>
            <a:schemeClr val="accent2">
              <a:alpha val="0"/>
            </a:schemeClr>
          </a:solidFill>
          <a:ln w="28575">
            <a:solidFill>
              <a:schemeClr val="accent2"/>
            </a:solidFill>
          </a:ln>
        </p:spPr>
      </p:pic>
      <p:pic>
        <p:nvPicPr>
          <p:cNvPr id="2" name="Picture 1">
            <a:extLst>
              <a:ext uri="{FF2B5EF4-FFF2-40B4-BE49-F238E27FC236}">
                <a16:creationId xmlns:a16="http://schemas.microsoft.com/office/drawing/2014/main" id="{DBA4DCF3-178F-55A3-D01D-9F36740CF02A}"/>
              </a:ext>
            </a:extLst>
          </p:cNvPr>
          <p:cNvPicPr>
            <a:picLocks noChangeAspect="1"/>
          </p:cNvPicPr>
          <p:nvPr/>
        </p:nvPicPr>
        <p:blipFill>
          <a:blip r:embed="rId5"/>
          <a:stretch>
            <a:fillRect/>
          </a:stretch>
        </p:blipFill>
        <p:spPr>
          <a:xfrm>
            <a:off x="10317480" y="183317"/>
            <a:ext cx="1676400" cy="390525"/>
          </a:xfrm>
          <a:prstGeom prst="rect">
            <a:avLst/>
          </a:prstGeom>
        </p:spPr>
      </p:pic>
    </p:spTree>
    <p:extLst>
      <p:ext uri="{BB962C8B-B14F-4D97-AF65-F5344CB8AC3E}">
        <p14:creationId xmlns:p14="http://schemas.microsoft.com/office/powerpoint/2010/main" val="1037831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A65B2F-3A1F-9A2D-3AF8-BF174E51E50F}"/>
              </a:ext>
            </a:extLst>
          </p:cNvPr>
          <p:cNvSpPr txBox="1"/>
          <p:nvPr/>
        </p:nvSpPr>
        <p:spPr>
          <a:xfrm rot="10800000" flipV="1">
            <a:off x="239730" y="187020"/>
            <a:ext cx="11952270" cy="617861"/>
          </a:xfrm>
          <a:prstGeom prst="rect">
            <a:avLst/>
          </a:prstGeom>
          <a:noFill/>
        </p:spPr>
        <p:txBody>
          <a:bodyPr wrap="square" rtlCol="0">
            <a:spAutoFit/>
          </a:bodyPr>
          <a:lstStyle/>
          <a:p>
            <a:pPr>
              <a:lnSpc>
                <a:spcPct val="85000"/>
              </a:lnSpc>
            </a:pPr>
            <a:r>
              <a:rPr lang="en-US" sz="2000" b="1">
                <a:solidFill>
                  <a:schemeClr val="accent2"/>
                </a:solidFill>
                <a:latin typeface="+mj-lt"/>
              </a:rPr>
              <a:t>Conceptual Diagram Design (ERD)</a:t>
            </a:r>
          </a:p>
          <a:p>
            <a:pPr algn="l" rtl="0">
              <a:lnSpc>
                <a:spcPct val="85000"/>
              </a:lnSpc>
            </a:pPr>
            <a:endParaRPr lang="en-US" sz="2000" b="1" dirty="0">
              <a:solidFill>
                <a:schemeClr val="accent2"/>
              </a:solidFill>
              <a:latin typeface="+mj-lt"/>
            </a:endParaRPr>
          </a:p>
        </p:txBody>
      </p:sp>
      <p:pic>
        <p:nvPicPr>
          <p:cNvPr id="7" name="Picture 6">
            <a:extLst>
              <a:ext uri="{FF2B5EF4-FFF2-40B4-BE49-F238E27FC236}">
                <a16:creationId xmlns:a16="http://schemas.microsoft.com/office/drawing/2014/main" id="{D32B3779-2609-6C7A-4432-75138182C6A0}"/>
              </a:ext>
            </a:extLst>
          </p:cNvPr>
          <p:cNvPicPr>
            <a:picLocks noChangeAspect="1"/>
          </p:cNvPicPr>
          <p:nvPr/>
        </p:nvPicPr>
        <p:blipFill>
          <a:blip r:embed="rId3"/>
          <a:stretch>
            <a:fillRect/>
          </a:stretch>
        </p:blipFill>
        <p:spPr>
          <a:xfrm>
            <a:off x="10317480" y="183317"/>
            <a:ext cx="1676400" cy="390525"/>
          </a:xfrm>
          <a:prstGeom prst="rect">
            <a:avLst/>
          </a:prstGeom>
        </p:spPr>
      </p:pic>
      <p:pic>
        <p:nvPicPr>
          <p:cNvPr id="14" name="Picture 13" descr="A black background with white circles&#10;&#10;Description automatically generated">
            <a:extLst>
              <a:ext uri="{FF2B5EF4-FFF2-40B4-BE49-F238E27FC236}">
                <a16:creationId xmlns:a16="http://schemas.microsoft.com/office/drawing/2014/main" id="{41CD7784-0E3E-0225-66EA-5092C4A344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570" y="573842"/>
            <a:ext cx="10514860" cy="6284158"/>
          </a:xfrm>
          <a:prstGeom prst="rect">
            <a:avLst/>
          </a:prstGeom>
        </p:spPr>
      </p:pic>
    </p:spTree>
    <p:extLst>
      <p:ext uri="{BB962C8B-B14F-4D97-AF65-F5344CB8AC3E}">
        <p14:creationId xmlns:p14="http://schemas.microsoft.com/office/powerpoint/2010/main" val="517747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TotalTime>
  <Words>840</Words>
  <Application>Microsoft Office PowerPoint</Application>
  <PresentationFormat>Widescreen</PresentationFormat>
  <Paragraphs>145</Paragraphs>
  <Slides>16</Slides>
  <Notes>10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Geromichalou, Olga</dc:creator>
  <cp:lastModifiedBy>Angelakaki, Eleni</cp:lastModifiedBy>
  <cp:revision>92</cp:revision>
  <dcterms:created xsi:type="dcterms:W3CDTF">2023-09-04T06:45:35Z</dcterms:created>
  <dcterms:modified xsi:type="dcterms:W3CDTF">2024-05-24T19:56:07Z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2023-09-04T06:45:36Z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644709bf-43c4-48eb-a8a4-d713b776347a</vt:lpwstr>
  </property>
  <property fmtid="{D5CDD505-2E9C-101B-9397-08002B2CF9AE}" pid="8" name="MSIP_Label_ea60d57e-af5b-4752-ac57-3e4f28ca11dc_ContentBits">
    <vt:lpwstr>0</vt:lpwstr>
  </property>
</Properties>
</file>