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6" r:id="rId7"/>
    <p:sldId id="277" r:id="rId8"/>
    <p:sldId id="279" r:id="rId9"/>
    <p:sldId id="27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C1952-660B-4348-A723-BE956DC026F0}" v="9" dt="2022-04-15T14:48:3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1AEC1952-660B-4348-A723-BE956DC026F0}"/>
    <pc:docChg chg="undo custSel addSld delSld modSld">
      <pc:chgData name="ghada hamed ali" userId="38f0f43b-ab6f-4bfc-a045-210e8668bcdb" providerId="ADAL" clId="{1AEC1952-660B-4348-A723-BE956DC026F0}" dt="2022-04-15T14:50:58.502" v="671" actId="115"/>
      <pc:docMkLst>
        <pc:docMk/>
      </pc:docMkLst>
      <pc:sldChg chg="modSp mod">
        <pc:chgData name="ghada hamed ali" userId="38f0f43b-ab6f-4bfc-a045-210e8668bcdb" providerId="ADAL" clId="{1AEC1952-660B-4348-A723-BE956DC026F0}" dt="2022-04-14T13:56:55.207" v="3" actId="20577"/>
        <pc:sldMkLst>
          <pc:docMk/>
          <pc:sldMk cId="0" sldId="256"/>
        </pc:sldMkLst>
        <pc:spChg chg="mod">
          <ac:chgData name="ghada hamed ali" userId="38f0f43b-ab6f-4bfc-a045-210e8668bcdb" providerId="ADAL" clId="{1AEC1952-660B-4348-A723-BE956DC026F0}" dt="2022-04-14T13:56:55.207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5T14:47:22.144" v="229" actId="20577"/>
        <pc:sldMkLst>
          <pc:docMk/>
          <pc:sldMk cId="0" sldId="259"/>
        </pc:sldMkLst>
        <pc:spChg chg="mod">
          <ac:chgData name="ghada hamed ali" userId="38f0f43b-ab6f-4bfc-a045-210e8668bcdb" providerId="ADAL" clId="{1AEC1952-660B-4348-A723-BE956DC026F0}" dt="2022-04-15T14:47:22.144" v="22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3:59:31.172" v="163" actId="113"/>
        <pc:sldMkLst>
          <pc:docMk/>
          <pc:sldMk cId="0" sldId="273"/>
        </pc:sldMkLst>
        <pc:spChg chg="mod">
          <ac:chgData name="ghada hamed ali" userId="38f0f43b-ab6f-4bfc-a045-210e8668bcdb" providerId="ADAL" clId="{1AEC1952-660B-4348-A723-BE956DC026F0}" dt="2022-04-14T13:59:31.172" v="163" actId="113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3:59:55.697" v="190" actId="20577"/>
        <pc:sldMkLst>
          <pc:docMk/>
          <pc:sldMk cId="0" sldId="276"/>
        </pc:sldMkLst>
        <pc:spChg chg="mod">
          <ac:chgData name="ghada hamed ali" userId="38f0f43b-ab6f-4bfc-a045-210e8668bcdb" providerId="ADAL" clId="{1AEC1952-660B-4348-A723-BE956DC026F0}" dt="2022-04-14T13:59:55.697" v="19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ghada hamed ali" userId="38f0f43b-ab6f-4bfc-a045-210e8668bcdb" providerId="ADAL" clId="{1AEC1952-660B-4348-A723-BE956DC026F0}" dt="2022-04-14T14:00:49.737" v="221" actId="5793"/>
        <pc:sldMkLst>
          <pc:docMk/>
          <pc:sldMk cId="0" sldId="278"/>
        </pc:sldMkLst>
        <pc:spChg chg="mod">
          <ac:chgData name="ghada hamed ali" userId="38f0f43b-ab6f-4bfc-a045-210e8668bcdb" providerId="ADAL" clId="{1AEC1952-660B-4348-A723-BE956DC026F0}" dt="2022-04-14T14:00:49.737" v="221" actId="5793"/>
          <ac:spMkLst>
            <pc:docMk/>
            <pc:sldMk cId="0" sldId="278"/>
            <ac:spMk id="3" creationId="{00000000-0000-0000-0000-000000000000}"/>
          </ac:spMkLst>
        </pc:spChg>
      </pc:sldChg>
      <pc:sldChg chg="new del">
        <pc:chgData name="ghada hamed ali" userId="38f0f43b-ab6f-4bfc-a045-210e8668bcdb" providerId="ADAL" clId="{1AEC1952-660B-4348-A723-BE956DC026F0}" dt="2022-04-15T14:48:34.215" v="231" actId="680"/>
        <pc:sldMkLst>
          <pc:docMk/>
          <pc:sldMk cId="1134258537" sldId="279"/>
        </pc:sldMkLst>
      </pc:sldChg>
      <pc:sldChg chg="modSp add mod">
        <pc:chgData name="ghada hamed ali" userId="38f0f43b-ab6f-4bfc-a045-210e8668bcdb" providerId="ADAL" clId="{1AEC1952-660B-4348-A723-BE956DC026F0}" dt="2022-04-15T14:50:58.502" v="671" actId="115"/>
        <pc:sldMkLst>
          <pc:docMk/>
          <pc:sldMk cId="1142333582" sldId="279"/>
        </pc:sldMkLst>
        <pc:spChg chg="mod">
          <ac:chgData name="ghada hamed ali" userId="38f0f43b-ab6f-4bfc-a045-210e8668bcdb" providerId="ADAL" clId="{1AEC1952-660B-4348-A723-BE956DC026F0}" dt="2022-04-15T14:50:58.502" v="671" actId="115"/>
          <ac:spMkLst>
            <pc:docMk/>
            <pc:sldMk cId="1142333582" sldId="279"/>
            <ac:spMk id="3" creationId="{00000000-0000-0000-0000-000000000000}"/>
          </ac:spMkLst>
        </pc:spChg>
      </pc:sldChg>
    </pc:docChg>
  </pc:docChgLst>
  <pc:docChgLst>
    <pc:chgData name="ghada hamed ali" userId="38f0f43b-ab6f-4bfc-a045-210e8668bcdb" providerId="ADAL" clId="{5BC1ABAE-C7B5-4029-BE16-1335D8391A5D}"/>
    <pc:docChg chg="modSld">
      <pc:chgData name="ghada hamed ali" userId="38f0f43b-ab6f-4bfc-a045-210e8668bcdb" providerId="ADAL" clId="{5BC1ABAE-C7B5-4029-BE16-1335D8391A5D}" dt="2022-04-15T14:53:11.567" v="100" actId="20577"/>
      <pc:docMkLst>
        <pc:docMk/>
      </pc:docMkLst>
      <pc:sldChg chg="modSp mod">
        <pc:chgData name="ghada hamed ali" userId="38f0f43b-ab6f-4bfc-a045-210e8668bcdb" providerId="ADAL" clId="{5BC1ABAE-C7B5-4029-BE16-1335D8391A5D}" dt="2022-04-15T14:53:11.567" v="100" actId="20577"/>
        <pc:sldMkLst>
          <pc:docMk/>
          <pc:sldMk cId="0" sldId="259"/>
        </pc:sldMkLst>
        <pc:spChg chg="mod">
          <ac:chgData name="ghada hamed ali" userId="38f0f43b-ab6f-4bfc-a045-210e8668bcdb" providerId="ADAL" clId="{5BC1ABAE-C7B5-4029-BE16-1335D8391A5D}" dt="2022-04-15T14:53:11.567" v="100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ghadahamed_cis_asu_edu_eg/Documents/%5bALG'22%5d%20Materials/Staff%20Only/%5b10%5d%20Project/Release/%5bALG'22%5d%20PROJECTS%20Requirements%20Summary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hSLHMQJexx7Ox5wLxMWdxwwUlO1zpu9lwTJpBBi3cHo_1MQ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ghadahamed_cis_asu_edu_eg/Documents/%5bALG'22%5d%20Materials/Staff%20Only/%5b10%5d%20Project/Release/%5b2%5d%20Image%20Quantization/Image%20Quantization.docx" TargetMode="External"/><Relationship Id="rId2" Type="http://schemas.openxmlformats.org/officeDocument/2006/relationships/hyperlink" Target="https://cisasuedu-my.sharepoint.com/personal/ghadahamed_cis_asu_edu_eg/Documents/%5bALG'22%5d%20Materials/Staff%20Only/%5b10%5d%20Project/Release/%5bALG'22%5d%20PROJECTS%20Requirements%20Summary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sasuedu-my.sharepoint.com/personal/ghadahamed_cis_asu_edu_eg/Documents/%5bALG'22%5d%20Materials/Staff%20Only/%5b10%5d%20Project/Release/%5b5%5d%20WordNet%20Semantics" TargetMode="External"/><Relationship Id="rId5" Type="http://schemas.openxmlformats.org/officeDocument/2006/relationships/hyperlink" Target="https://cisasuedu-my.sharepoint.com/personal/ghadahamed_cis_asu_edu_eg/Documents/%5bALG'22%5d%20Materials/Staff%20Only/%5b10%5d%20Project/Release/%5b4%5d%20Small%20World%20Phenomenon" TargetMode="External"/><Relationship Id="rId4" Type="http://schemas.openxmlformats.org/officeDocument/2006/relationships/hyperlink" Target="https://cisasuedu-my.sharepoint.com/personal/ghadahamed_cis_asu_edu_eg/Documents/%5bALG'22%5d%20Materials/Staff%20Only/%5b10%5d%20Project/Release/%5b3%5d%20N%20Puzzle/N-Puzzle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/>
              <a:t>ALG’22: Projects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Outlines &amp; Rules</a:t>
            </a:r>
            <a:endParaRPr lang="ar-E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rl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3429000"/>
            <a:ext cx="2317750" cy="2317750"/>
          </a:xfrm>
          <a:prstGeom prst="rect">
            <a:avLst/>
          </a:prstGeom>
          <a:noFill/>
        </p:spPr>
      </p:pic>
      <p:pic>
        <p:nvPicPr>
          <p:cNvPr id="5" name="Picture 4" descr="ThankYo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962" y="695325"/>
            <a:ext cx="51720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Descriptions 		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Summary Document</a:t>
            </a:r>
            <a:r>
              <a:rPr lang="en-US" sz="28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“Apply the algorithm in real-life application”</a:t>
            </a:r>
            <a:endParaRPr lang="ar-EG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Group Count:</a:t>
            </a:r>
            <a:r>
              <a:rPr lang="en-US" dirty="0"/>
              <a:t> </a:t>
            </a:r>
            <a:r>
              <a:rPr lang="ar-EG" dirty="0"/>
              <a:t>3</a:t>
            </a:r>
            <a:r>
              <a:rPr lang="en-US" dirty="0"/>
              <a:t> members</a:t>
            </a:r>
            <a:endParaRPr lang="en-US" sz="2800" dirty="0"/>
          </a:p>
          <a:p>
            <a:pPr lvl="0"/>
            <a:r>
              <a:rPr lang="en-US" b="1" dirty="0"/>
              <a:t>Group Registration:</a:t>
            </a:r>
            <a:r>
              <a:rPr lang="en-US" dirty="0"/>
              <a:t> </a:t>
            </a:r>
            <a:endParaRPr lang="en-US" sz="2800" dirty="0"/>
          </a:p>
          <a:p>
            <a:pPr lvl="1"/>
            <a:r>
              <a:rPr lang="en-US" b="1" u="sng" dirty="0">
                <a:hlinkClick r:id="rId2"/>
              </a:rPr>
              <a:t>Online form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due to FRIDAY </a:t>
            </a:r>
            <a:r>
              <a:rPr lang="en-US" b="1" dirty="0">
                <a:solidFill>
                  <a:srgbClr val="C00000"/>
                </a:solidFill>
              </a:rPr>
              <a:t>22-APRIL-202 </a:t>
            </a:r>
            <a:r>
              <a:rPr lang="en-US" dirty="0">
                <a:solidFill>
                  <a:srgbClr val="C00000"/>
                </a:solidFill>
              </a:rPr>
              <a:t>@11:00 </a:t>
            </a:r>
            <a:r>
              <a:rPr lang="en-US" b="1" u="sng" dirty="0">
                <a:solidFill>
                  <a:srgbClr val="C00000"/>
                </a:solidFill>
              </a:rPr>
              <a:t>AM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The form will open </a:t>
            </a:r>
            <a:r>
              <a:rPr lang="en-US" sz="2400" b="1">
                <a:solidFill>
                  <a:srgbClr val="C00000"/>
                </a:solidFill>
              </a:rPr>
              <a:t>on WEDNESDAY </a:t>
            </a:r>
            <a:r>
              <a:rPr lang="en-US" sz="2400" b="1" dirty="0">
                <a:solidFill>
                  <a:srgbClr val="C00000"/>
                </a:solidFill>
              </a:rPr>
              <a:t>20/4 @9:00 PM.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b="1" dirty="0"/>
              <a:t>After deadline:</a:t>
            </a:r>
            <a:r>
              <a:rPr lang="en-US" dirty="0"/>
              <a:t> Groups will be </a:t>
            </a:r>
            <a:r>
              <a:rPr lang="en-US" b="1" dirty="0"/>
              <a:t>Manually Assigned</a:t>
            </a:r>
            <a:r>
              <a:rPr lang="en-US" dirty="0"/>
              <a:t> to a Project</a:t>
            </a:r>
          </a:p>
          <a:p>
            <a:pPr lvl="0"/>
            <a:r>
              <a:rPr lang="en-US" sz="2800" b="1" dirty="0">
                <a:solidFill>
                  <a:srgbClr val="FF0000"/>
                </a:solidFill>
              </a:rPr>
              <a:t>Any repeated ideas in the form will lead to assign a VICTIM idea for you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Delivery:</a:t>
            </a:r>
            <a:r>
              <a:rPr lang="en-US" dirty="0"/>
              <a:t> </a:t>
            </a:r>
            <a:endParaRPr lang="en-US" sz="2800" dirty="0"/>
          </a:p>
          <a:p>
            <a:pPr lvl="1"/>
            <a:r>
              <a:rPr lang="en-US" dirty="0"/>
              <a:t>Running Code + </a:t>
            </a:r>
            <a:r>
              <a:rPr lang="en-US" b="1" dirty="0"/>
              <a:t>PRINTED</a:t>
            </a:r>
            <a:r>
              <a:rPr lang="en-US" dirty="0"/>
              <a:t> Documentation</a:t>
            </a:r>
            <a:endParaRPr lang="en-US" sz="2400" dirty="0"/>
          </a:p>
          <a:p>
            <a:pPr lvl="1"/>
            <a:r>
              <a:rPr lang="en-US" dirty="0"/>
              <a:t>Over </a:t>
            </a:r>
            <a:r>
              <a:rPr lang="en-US" b="1" dirty="0"/>
              <a:t>ONE </a:t>
            </a:r>
            <a:r>
              <a:rPr lang="en-US" dirty="0"/>
              <a:t>milestones</a:t>
            </a:r>
            <a:endParaRPr lang="en-US" sz="2400" dirty="0"/>
          </a:p>
          <a:p>
            <a:pPr lvl="2"/>
            <a:r>
              <a:rPr lang="en-US" dirty="0"/>
              <a:t>Milestone1: </a:t>
            </a:r>
            <a:r>
              <a:rPr lang="en-US" b="1" dirty="0"/>
              <a:t>START </a:t>
            </a:r>
            <a:r>
              <a:rPr lang="en-US" dirty="0"/>
              <a:t>of Week Before PRACTICAL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Delivery:</a:t>
            </a:r>
            <a:r>
              <a:rPr lang="en-US" dirty="0"/>
              <a:t>  </a:t>
            </a:r>
            <a:endParaRPr lang="en-US" sz="2400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it’s worked correctly</a:t>
            </a:r>
            <a:endParaRPr lang="en-US" sz="2000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</a:t>
            </a:r>
            <a:r>
              <a:rPr lang="en-US" b="1" dirty="0" err="1"/>
              <a:t>the</a:t>
            </a:r>
            <a:r>
              <a:rPr lang="en-US" b="1" dirty="0"/>
              <a:t> documentation </a:t>
            </a:r>
            <a:r>
              <a:rPr lang="en-US" dirty="0"/>
              <a:t>that is related to  each idea (</a:t>
            </a:r>
            <a:r>
              <a:rPr lang="en-US" b="1" u="sng" dirty="0">
                <a:solidFill>
                  <a:srgbClr val="FF0000"/>
                </a:solidFill>
              </a:rPr>
              <a:t>PRINTED</a:t>
            </a:r>
            <a:r>
              <a:rPr lang="en-US" dirty="0"/>
              <a:t> document)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Test Cases</a:t>
            </a:r>
            <a:endParaRPr lang="en-US" sz="2800" dirty="0"/>
          </a:p>
          <a:p>
            <a:pPr lvl="1"/>
            <a:r>
              <a:rPr lang="en-US" dirty="0"/>
              <a:t>Sample Cases: Few test cases with small values that can be traced.</a:t>
            </a:r>
            <a:endParaRPr lang="en-US" sz="2400" dirty="0"/>
          </a:p>
          <a:p>
            <a:pPr lvl="1"/>
            <a:r>
              <a:rPr lang="en-US" dirty="0"/>
              <a:t>Complete Tests: Large cases for massive testing.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Honor Code (VERY IMPORTANT &amp; CRITICAL)</a:t>
            </a:r>
            <a:endParaRPr lang="en-US" sz="2800" dirty="0"/>
          </a:p>
          <a:p>
            <a:pPr lvl="1"/>
            <a:r>
              <a:rPr lang="en-US" dirty="0"/>
              <a:t>Any detected cheating in any FUNCTION will lead to </a:t>
            </a:r>
          </a:p>
          <a:p>
            <a:pPr lvl="2"/>
            <a:r>
              <a:rPr lang="en-US" dirty="0"/>
              <a:t>ZERO in the </a:t>
            </a:r>
            <a:r>
              <a:rPr lang="en-US" b="1" u="sng" dirty="0"/>
              <a:t>project</a:t>
            </a:r>
            <a:r>
              <a:rPr lang="en-US" b="1" dirty="0"/>
              <a:t> </a:t>
            </a:r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incident </a:t>
            </a:r>
          </a:p>
          <a:p>
            <a:pPr lvl="2"/>
            <a:r>
              <a:rPr lang="en-US" dirty="0"/>
              <a:t>ZERO in the </a:t>
            </a:r>
            <a:r>
              <a:rPr lang="en-US" b="1" u="sng" dirty="0"/>
              <a:t>yearworks</a:t>
            </a:r>
            <a:r>
              <a:rPr lang="en-US" dirty="0"/>
              <a:t> for the 2</a:t>
            </a:r>
            <a:r>
              <a:rPr lang="en-US" baseline="30000" dirty="0"/>
              <a:t>nd</a:t>
            </a:r>
            <a:r>
              <a:rPr lang="en-US" dirty="0"/>
              <a:t> incident</a:t>
            </a:r>
          </a:p>
          <a:p>
            <a:pPr lvl="1"/>
            <a:r>
              <a:rPr lang="en-US" sz="2400" dirty="0"/>
              <a:t>DON’T even share ideas with other teams.</a:t>
            </a:r>
          </a:p>
          <a:p>
            <a:pPr lvl="1"/>
            <a:r>
              <a:rPr lang="en-US" sz="2400" dirty="0"/>
              <a:t>DON’T ask for help from others.</a:t>
            </a:r>
          </a:p>
          <a:p>
            <a:pPr lvl="1"/>
            <a:r>
              <a:rPr lang="en-US" sz="2400" dirty="0"/>
              <a:t>If you meet any problem, ask the algorithms staff in the settled office hours and we will help you.</a:t>
            </a:r>
          </a:p>
        </p:txBody>
      </p:sp>
    </p:spTree>
    <p:extLst>
      <p:ext uri="{BB962C8B-B14F-4D97-AF65-F5344CB8AC3E}">
        <p14:creationId xmlns:p14="http://schemas.microsoft.com/office/powerpoint/2010/main" val="114233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ctr">
              <a:buNone/>
            </a:pPr>
            <a:r>
              <a:rPr lang="en-US" sz="3600" b="1" dirty="0"/>
              <a:t>(</a:t>
            </a:r>
            <a:r>
              <a:rPr lang="en-US" sz="3600" b="1" dirty="0">
                <a:hlinkClick r:id="rId2"/>
              </a:rPr>
              <a:t>Summary Document</a:t>
            </a:r>
            <a:r>
              <a:rPr lang="en-US" sz="3600" b="1" dirty="0"/>
              <a:t>)</a:t>
            </a:r>
            <a:endParaRPr lang="en-US" sz="3600" b="1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Intelligent Scissors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Image Quantization</a:t>
            </a:r>
            <a:endParaRPr lang="en-US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4"/>
              </a:rPr>
              <a:t>N Puzzle</a:t>
            </a:r>
            <a:endParaRPr lang="en-US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Small World Phenomenon</a:t>
            </a:r>
            <a:endParaRPr lang="en-US" u="sn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WordNet Semantics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240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ALG’22: Projects</vt:lpstr>
      <vt:lpstr>Agenda</vt:lpstr>
      <vt:lpstr>Goal</vt:lpstr>
      <vt:lpstr>Logistics</vt:lpstr>
      <vt:lpstr>Logistics</vt:lpstr>
      <vt:lpstr>Logistics</vt:lpstr>
      <vt:lpstr>Logistics</vt:lpstr>
      <vt:lpstr>Logistics</vt:lpstr>
      <vt:lpstr>Descriptions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ALG’12: Projects</dc:title>
  <dc:creator>Ahmed</dc:creator>
  <cp:lastModifiedBy>ghada hamed ali</cp:lastModifiedBy>
  <cp:revision>120</cp:revision>
  <dcterms:created xsi:type="dcterms:W3CDTF">2006-08-16T00:00:00Z</dcterms:created>
  <dcterms:modified xsi:type="dcterms:W3CDTF">2022-04-15T14:53:11Z</dcterms:modified>
</cp:coreProperties>
</file>