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4"/>
  </p:notesMasterIdLst>
  <p:handoutMasterIdLst>
    <p:handoutMasterId r:id="rId15"/>
  </p:handoutMasterIdLst>
  <p:sldIdLst>
    <p:sldId id="436" r:id="rId5"/>
    <p:sldId id="437" r:id="rId6"/>
    <p:sldId id="438" r:id="rId7"/>
    <p:sldId id="439" r:id="rId8"/>
    <p:sldId id="449" r:id="rId9"/>
    <p:sldId id="448" r:id="rId10"/>
    <p:sldId id="440" r:id="rId11"/>
    <p:sldId id="442" r:id="rId12"/>
    <p:sldId id="43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6" d="100"/>
          <a:sy n="76" d="100"/>
        </p:scale>
        <p:origin x="62" y="106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13633-71A8-4451-A785-AC0BF2BE07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5B837F-D693-4C19-B9CA-A03C52E41A8A}">
      <dgm:prSet/>
      <dgm:spPr/>
      <dgm:t>
        <a:bodyPr/>
        <a:lstStyle/>
        <a:p>
          <a:r>
            <a:rPr lang="en-US" b="1"/>
            <a:t>Streaks: </a:t>
          </a:r>
          <a:r>
            <a:rPr lang="en-US"/>
            <a:t>Our streak system tracks the number of consecutive days you log in to the web application, rewarding your consistency.</a:t>
          </a:r>
        </a:p>
      </dgm:t>
    </dgm:pt>
    <dgm:pt modelId="{3B755A58-AC40-417C-8DC2-9F03DF974205}" type="parTrans" cxnId="{86BF223D-B357-4543-A717-F27AD1C9C209}">
      <dgm:prSet/>
      <dgm:spPr/>
      <dgm:t>
        <a:bodyPr/>
        <a:lstStyle/>
        <a:p>
          <a:endParaRPr lang="en-US"/>
        </a:p>
      </dgm:t>
    </dgm:pt>
    <dgm:pt modelId="{BCA6F7AC-FA9A-44E1-AAFA-BE8189C24658}" type="sibTrans" cxnId="{86BF223D-B357-4543-A717-F27AD1C9C209}">
      <dgm:prSet/>
      <dgm:spPr/>
      <dgm:t>
        <a:bodyPr/>
        <a:lstStyle/>
        <a:p>
          <a:endParaRPr lang="en-US"/>
        </a:p>
      </dgm:t>
    </dgm:pt>
    <dgm:pt modelId="{48B1FC29-13D8-42A9-8628-F6C8D3B5687D}">
      <dgm:prSet/>
      <dgm:spPr/>
      <dgm:t>
        <a:bodyPr/>
        <a:lstStyle/>
        <a:p>
          <a:r>
            <a:rPr lang="en-US" b="1"/>
            <a:t>Points System: </a:t>
          </a:r>
          <a:r>
            <a:rPr lang="en-US"/>
            <a:t>For every day you maintain your login streak, you'll earn 10 points. However, if you miss a day, your streak will be broken and you will lose 10 points. To encourage daily engagement, consecutive missed days will result in a continuous deduction of points.</a:t>
          </a:r>
        </a:p>
      </dgm:t>
    </dgm:pt>
    <dgm:pt modelId="{A5519AD3-2A42-4DCF-9F7A-61A5530BC253}" type="parTrans" cxnId="{DF2D2C99-6A9C-4295-998C-B5A6B40FF811}">
      <dgm:prSet/>
      <dgm:spPr/>
      <dgm:t>
        <a:bodyPr/>
        <a:lstStyle/>
        <a:p>
          <a:endParaRPr lang="en-US"/>
        </a:p>
      </dgm:t>
    </dgm:pt>
    <dgm:pt modelId="{DAD36DD0-5C34-4218-8DFD-5506A9B3DC31}" type="sibTrans" cxnId="{DF2D2C99-6A9C-4295-998C-B5A6B40FF811}">
      <dgm:prSet/>
      <dgm:spPr/>
      <dgm:t>
        <a:bodyPr/>
        <a:lstStyle/>
        <a:p>
          <a:endParaRPr lang="en-US"/>
        </a:p>
      </dgm:t>
    </dgm:pt>
    <dgm:pt modelId="{670F0E48-8AC7-41A4-BE4D-293B63146AB6}" type="pres">
      <dgm:prSet presAssocID="{47B13633-71A8-4451-A785-AC0BF2BE072F}" presName="root" presStyleCnt="0">
        <dgm:presLayoutVars>
          <dgm:dir/>
          <dgm:resizeHandles val="exact"/>
        </dgm:presLayoutVars>
      </dgm:prSet>
      <dgm:spPr/>
    </dgm:pt>
    <dgm:pt modelId="{7B0D3F1B-78AE-4A20-9483-264D395657EB}" type="pres">
      <dgm:prSet presAssocID="{395B837F-D693-4C19-B9CA-A03C52E41A8A}" presName="compNode" presStyleCnt="0"/>
      <dgm:spPr/>
    </dgm:pt>
    <dgm:pt modelId="{0E678599-0A66-4DF5-B8D0-0EA3B987BBC3}" type="pres">
      <dgm:prSet presAssocID="{395B837F-D693-4C19-B9CA-A03C52E41A8A}" presName="bgRect" presStyleLbl="bgShp" presStyleIdx="0" presStyleCnt="2"/>
      <dgm:spPr/>
    </dgm:pt>
    <dgm:pt modelId="{551622CF-39AD-4988-91CE-1B76317D00F2}" type="pres">
      <dgm:prSet presAssocID="{395B837F-D693-4C19-B9CA-A03C52E41A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6C3C481-D4BF-4B6C-BCE3-90C6375D1908}" type="pres">
      <dgm:prSet presAssocID="{395B837F-D693-4C19-B9CA-A03C52E41A8A}" presName="spaceRect" presStyleCnt="0"/>
      <dgm:spPr/>
    </dgm:pt>
    <dgm:pt modelId="{53B6B5FD-02E9-4CBC-8802-206D921FF19E}" type="pres">
      <dgm:prSet presAssocID="{395B837F-D693-4C19-B9CA-A03C52E41A8A}" presName="parTx" presStyleLbl="revTx" presStyleIdx="0" presStyleCnt="2">
        <dgm:presLayoutVars>
          <dgm:chMax val="0"/>
          <dgm:chPref val="0"/>
        </dgm:presLayoutVars>
      </dgm:prSet>
      <dgm:spPr/>
    </dgm:pt>
    <dgm:pt modelId="{CFE96888-B107-402C-ADA9-E9238375D98C}" type="pres">
      <dgm:prSet presAssocID="{BCA6F7AC-FA9A-44E1-AAFA-BE8189C24658}" presName="sibTrans" presStyleCnt="0"/>
      <dgm:spPr/>
    </dgm:pt>
    <dgm:pt modelId="{E0EDB405-07DE-4CB5-AE60-1633C1AEF95C}" type="pres">
      <dgm:prSet presAssocID="{48B1FC29-13D8-42A9-8628-F6C8D3B5687D}" presName="compNode" presStyleCnt="0"/>
      <dgm:spPr/>
    </dgm:pt>
    <dgm:pt modelId="{D7D52846-0A50-49D7-BEA5-83822D76450C}" type="pres">
      <dgm:prSet presAssocID="{48B1FC29-13D8-42A9-8628-F6C8D3B5687D}" presName="bgRect" presStyleLbl="bgShp" presStyleIdx="1" presStyleCnt="2"/>
      <dgm:spPr/>
    </dgm:pt>
    <dgm:pt modelId="{B661267A-AAD5-4154-B9DF-9E4E339B9BBD}" type="pres">
      <dgm:prSet presAssocID="{48B1FC29-13D8-42A9-8628-F6C8D3B568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03E3DF1B-E2B6-4764-9222-244A89BF679F}" type="pres">
      <dgm:prSet presAssocID="{48B1FC29-13D8-42A9-8628-F6C8D3B5687D}" presName="spaceRect" presStyleCnt="0"/>
      <dgm:spPr/>
    </dgm:pt>
    <dgm:pt modelId="{C54839F0-3A07-4C10-8235-E083C52C60F4}" type="pres">
      <dgm:prSet presAssocID="{48B1FC29-13D8-42A9-8628-F6C8D3B568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EA8BE20-7A1E-4435-B0ED-9AC03993459F}" type="presOf" srcId="{48B1FC29-13D8-42A9-8628-F6C8D3B5687D}" destId="{C54839F0-3A07-4C10-8235-E083C52C60F4}" srcOrd="0" destOrd="0" presId="urn:microsoft.com/office/officeart/2018/2/layout/IconVerticalSolidList"/>
    <dgm:cxn modelId="{86BF223D-B357-4543-A717-F27AD1C9C209}" srcId="{47B13633-71A8-4451-A785-AC0BF2BE072F}" destId="{395B837F-D693-4C19-B9CA-A03C52E41A8A}" srcOrd="0" destOrd="0" parTransId="{3B755A58-AC40-417C-8DC2-9F03DF974205}" sibTransId="{BCA6F7AC-FA9A-44E1-AAFA-BE8189C24658}"/>
    <dgm:cxn modelId="{21AEFE95-7F77-4039-A3EF-3F2F47D7F948}" type="presOf" srcId="{395B837F-D693-4C19-B9CA-A03C52E41A8A}" destId="{53B6B5FD-02E9-4CBC-8802-206D921FF19E}" srcOrd="0" destOrd="0" presId="urn:microsoft.com/office/officeart/2018/2/layout/IconVerticalSolidList"/>
    <dgm:cxn modelId="{DF2D2C99-6A9C-4295-998C-B5A6B40FF811}" srcId="{47B13633-71A8-4451-A785-AC0BF2BE072F}" destId="{48B1FC29-13D8-42A9-8628-F6C8D3B5687D}" srcOrd="1" destOrd="0" parTransId="{A5519AD3-2A42-4DCF-9F7A-61A5530BC253}" sibTransId="{DAD36DD0-5C34-4218-8DFD-5506A9B3DC31}"/>
    <dgm:cxn modelId="{6AD476AB-5331-4268-8125-507F395EEF50}" type="presOf" srcId="{47B13633-71A8-4451-A785-AC0BF2BE072F}" destId="{670F0E48-8AC7-41A4-BE4D-293B63146AB6}" srcOrd="0" destOrd="0" presId="urn:microsoft.com/office/officeart/2018/2/layout/IconVerticalSolidList"/>
    <dgm:cxn modelId="{47881D96-07F6-437A-A0FC-0EC19EE75A92}" type="presParOf" srcId="{670F0E48-8AC7-41A4-BE4D-293B63146AB6}" destId="{7B0D3F1B-78AE-4A20-9483-264D395657EB}" srcOrd="0" destOrd="0" presId="urn:microsoft.com/office/officeart/2018/2/layout/IconVerticalSolidList"/>
    <dgm:cxn modelId="{DBE42D76-2A0A-4327-9877-24B7AC7C8207}" type="presParOf" srcId="{7B0D3F1B-78AE-4A20-9483-264D395657EB}" destId="{0E678599-0A66-4DF5-B8D0-0EA3B987BBC3}" srcOrd="0" destOrd="0" presId="urn:microsoft.com/office/officeart/2018/2/layout/IconVerticalSolidList"/>
    <dgm:cxn modelId="{875E0E7E-0F84-4842-BA5D-A97A4911A150}" type="presParOf" srcId="{7B0D3F1B-78AE-4A20-9483-264D395657EB}" destId="{551622CF-39AD-4988-91CE-1B76317D00F2}" srcOrd="1" destOrd="0" presId="urn:microsoft.com/office/officeart/2018/2/layout/IconVerticalSolidList"/>
    <dgm:cxn modelId="{FFB73CFC-9C3D-43B4-9559-83A3FAAA775A}" type="presParOf" srcId="{7B0D3F1B-78AE-4A20-9483-264D395657EB}" destId="{36C3C481-D4BF-4B6C-BCE3-90C6375D1908}" srcOrd="2" destOrd="0" presId="urn:microsoft.com/office/officeart/2018/2/layout/IconVerticalSolidList"/>
    <dgm:cxn modelId="{1A98085E-6E55-4972-A4BA-62C87784D610}" type="presParOf" srcId="{7B0D3F1B-78AE-4A20-9483-264D395657EB}" destId="{53B6B5FD-02E9-4CBC-8802-206D921FF19E}" srcOrd="3" destOrd="0" presId="urn:microsoft.com/office/officeart/2018/2/layout/IconVerticalSolidList"/>
    <dgm:cxn modelId="{82E3AC97-54C2-4DBA-9707-6CC4BA571F49}" type="presParOf" srcId="{670F0E48-8AC7-41A4-BE4D-293B63146AB6}" destId="{CFE96888-B107-402C-ADA9-E9238375D98C}" srcOrd="1" destOrd="0" presId="urn:microsoft.com/office/officeart/2018/2/layout/IconVerticalSolidList"/>
    <dgm:cxn modelId="{A8C30839-F68F-460D-B89B-2DE33EBDD3D6}" type="presParOf" srcId="{670F0E48-8AC7-41A4-BE4D-293B63146AB6}" destId="{E0EDB405-07DE-4CB5-AE60-1633C1AEF95C}" srcOrd="2" destOrd="0" presId="urn:microsoft.com/office/officeart/2018/2/layout/IconVerticalSolidList"/>
    <dgm:cxn modelId="{F95EAEBD-F2CC-4667-B6BA-93BC222CCC0A}" type="presParOf" srcId="{E0EDB405-07DE-4CB5-AE60-1633C1AEF95C}" destId="{D7D52846-0A50-49D7-BEA5-83822D76450C}" srcOrd="0" destOrd="0" presId="urn:microsoft.com/office/officeart/2018/2/layout/IconVerticalSolidList"/>
    <dgm:cxn modelId="{6AE85388-55CA-45DF-B48F-7AAA70F7FDEF}" type="presParOf" srcId="{E0EDB405-07DE-4CB5-AE60-1633C1AEF95C}" destId="{B661267A-AAD5-4154-B9DF-9E4E339B9BBD}" srcOrd="1" destOrd="0" presId="urn:microsoft.com/office/officeart/2018/2/layout/IconVerticalSolidList"/>
    <dgm:cxn modelId="{313FAB1B-F492-4480-9007-09DE0D0AAB41}" type="presParOf" srcId="{E0EDB405-07DE-4CB5-AE60-1633C1AEF95C}" destId="{03E3DF1B-E2B6-4764-9222-244A89BF679F}" srcOrd="2" destOrd="0" presId="urn:microsoft.com/office/officeart/2018/2/layout/IconVerticalSolidList"/>
    <dgm:cxn modelId="{A09F1557-F96A-4CB1-B4CF-FCB0A55EA9FE}" type="presParOf" srcId="{E0EDB405-07DE-4CB5-AE60-1633C1AEF95C}" destId="{C54839F0-3A07-4C10-8235-E083C52C60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0D9DD1-3C9A-4835-BE00-D18E2637223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AF299E-42B7-4F8C-AEA4-144C9695E276}">
      <dgm:prSet/>
      <dgm:spPr/>
      <dgm:t>
        <a:bodyPr/>
        <a:lstStyle/>
        <a:p>
          <a:r>
            <a:rPr lang="en-US" b="1"/>
            <a:t>One Platform, All Answers:</a:t>
          </a:r>
          <a:r>
            <a:rPr lang="en-US"/>
            <a:t> Instead of endless searching, users get instant, accurate information in one place. We eliminate the noise and deliver clarity.</a:t>
          </a:r>
        </a:p>
      </dgm:t>
    </dgm:pt>
    <dgm:pt modelId="{8402FE63-7DBD-47C1-8754-D9F0D04E9422}" type="parTrans" cxnId="{BA8B109E-FEF0-4374-BEA5-57266FCCF2E4}">
      <dgm:prSet/>
      <dgm:spPr/>
      <dgm:t>
        <a:bodyPr/>
        <a:lstStyle/>
        <a:p>
          <a:endParaRPr lang="en-US"/>
        </a:p>
      </dgm:t>
    </dgm:pt>
    <dgm:pt modelId="{3EB0DE0D-059A-42A2-9FB8-FD129963B34D}" type="sibTrans" cxnId="{BA8B109E-FEF0-4374-BEA5-57266FCCF2E4}">
      <dgm:prSet/>
      <dgm:spPr/>
      <dgm:t>
        <a:bodyPr/>
        <a:lstStyle/>
        <a:p>
          <a:endParaRPr lang="en-US"/>
        </a:p>
      </dgm:t>
    </dgm:pt>
    <dgm:pt modelId="{3DF5B478-7CED-4275-BFDA-601BBEEF5445}">
      <dgm:prSet/>
      <dgm:spPr/>
      <dgm:t>
        <a:bodyPr/>
        <a:lstStyle/>
        <a:p>
          <a:r>
            <a:rPr lang="en-US" b="1"/>
            <a:t>Expert Guidance, Instantly:</a:t>
          </a:r>
          <a:r>
            <a:rPr lang="en-US"/>
            <a:t> Our chatbot is exclusive on health and nutritional data, providing focused and trustworthy advice without distractions.</a:t>
          </a:r>
        </a:p>
      </dgm:t>
    </dgm:pt>
    <dgm:pt modelId="{6DD6602C-E1D6-41EA-AA01-443298D24E4E}" type="parTrans" cxnId="{70DF38E5-915C-4C4B-8A12-4C32356749F1}">
      <dgm:prSet/>
      <dgm:spPr/>
      <dgm:t>
        <a:bodyPr/>
        <a:lstStyle/>
        <a:p>
          <a:endParaRPr lang="en-US"/>
        </a:p>
      </dgm:t>
    </dgm:pt>
    <dgm:pt modelId="{2D6A6DDF-8C7D-4EF1-8BC7-C5C4F1A6F83D}" type="sibTrans" cxnId="{70DF38E5-915C-4C4B-8A12-4C32356749F1}">
      <dgm:prSet/>
      <dgm:spPr/>
      <dgm:t>
        <a:bodyPr/>
        <a:lstStyle/>
        <a:p>
          <a:endParaRPr lang="en-US"/>
        </a:p>
      </dgm:t>
    </dgm:pt>
    <dgm:pt modelId="{8E0D9C18-FCE9-48A2-A7ED-CC36C7E7BD83}">
      <dgm:prSet/>
      <dgm:spPr/>
      <dgm:t>
        <a:bodyPr/>
        <a:lstStyle/>
        <a:p>
          <a:r>
            <a:rPr lang="en-US" b="1"/>
            <a:t>Gamified Engagement:</a:t>
          </a:r>
          <a:r>
            <a:rPr lang="en-US"/>
            <a:t> We're turning health into a habit. Our gamification features, including challenges, points, and rewards, keep users motivated and committed to their goals.</a:t>
          </a:r>
        </a:p>
      </dgm:t>
    </dgm:pt>
    <dgm:pt modelId="{CD27A1DE-D5A5-47A4-9038-C790CD8ADB74}" type="parTrans" cxnId="{B739189E-3B3C-43BF-83D7-E0F9C1829631}">
      <dgm:prSet/>
      <dgm:spPr/>
      <dgm:t>
        <a:bodyPr/>
        <a:lstStyle/>
        <a:p>
          <a:endParaRPr lang="en-US"/>
        </a:p>
      </dgm:t>
    </dgm:pt>
    <dgm:pt modelId="{7DBA5C81-019E-490A-8C2C-17F640623898}" type="sibTrans" cxnId="{B739189E-3B3C-43BF-83D7-E0F9C1829631}">
      <dgm:prSet/>
      <dgm:spPr/>
      <dgm:t>
        <a:bodyPr/>
        <a:lstStyle/>
        <a:p>
          <a:endParaRPr lang="en-US"/>
        </a:p>
      </dgm:t>
    </dgm:pt>
    <dgm:pt modelId="{F2FB216F-AEC2-4F1C-A378-E7AF73B302F3}" type="pres">
      <dgm:prSet presAssocID="{790D9DD1-3C9A-4835-BE00-D18E263722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10669F-8F37-4D1C-9044-A7DDFC1A748A}" type="pres">
      <dgm:prSet presAssocID="{D4AF299E-42B7-4F8C-AEA4-144C9695E276}" presName="hierRoot1" presStyleCnt="0"/>
      <dgm:spPr/>
    </dgm:pt>
    <dgm:pt modelId="{80D6B00F-365A-4E33-B2D5-07389786CDDA}" type="pres">
      <dgm:prSet presAssocID="{D4AF299E-42B7-4F8C-AEA4-144C9695E276}" presName="composite" presStyleCnt="0"/>
      <dgm:spPr/>
    </dgm:pt>
    <dgm:pt modelId="{FD7A3740-4EB1-4955-A2AB-BB9F431A4E48}" type="pres">
      <dgm:prSet presAssocID="{D4AF299E-42B7-4F8C-AEA4-144C9695E276}" presName="background" presStyleLbl="node0" presStyleIdx="0" presStyleCnt="3"/>
      <dgm:spPr/>
    </dgm:pt>
    <dgm:pt modelId="{BA1AB211-0AF8-40DA-8C8A-734F0A7514BC}" type="pres">
      <dgm:prSet presAssocID="{D4AF299E-42B7-4F8C-AEA4-144C9695E276}" presName="text" presStyleLbl="fgAcc0" presStyleIdx="0" presStyleCnt="3">
        <dgm:presLayoutVars>
          <dgm:chPref val="3"/>
        </dgm:presLayoutVars>
      </dgm:prSet>
      <dgm:spPr/>
    </dgm:pt>
    <dgm:pt modelId="{187EB096-23A6-4351-A260-4403815D735C}" type="pres">
      <dgm:prSet presAssocID="{D4AF299E-42B7-4F8C-AEA4-144C9695E276}" presName="hierChild2" presStyleCnt="0"/>
      <dgm:spPr/>
    </dgm:pt>
    <dgm:pt modelId="{FEE63F31-A171-4574-BCE8-A1FA40AE679E}" type="pres">
      <dgm:prSet presAssocID="{3DF5B478-7CED-4275-BFDA-601BBEEF5445}" presName="hierRoot1" presStyleCnt="0"/>
      <dgm:spPr/>
    </dgm:pt>
    <dgm:pt modelId="{C7CC31ED-214E-42D6-9FB0-EF4584CF924D}" type="pres">
      <dgm:prSet presAssocID="{3DF5B478-7CED-4275-BFDA-601BBEEF5445}" presName="composite" presStyleCnt="0"/>
      <dgm:spPr/>
    </dgm:pt>
    <dgm:pt modelId="{C0B4B2A0-4BA2-48DE-A764-07F2CA1E3E84}" type="pres">
      <dgm:prSet presAssocID="{3DF5B478-7CED-4275-BFDA-601BBEEF5445}" presName="background" presStyleLbl="node0" presStyleIdx="1" presStyleCnt="3"/>
      <dgm:spPr/>
    </dgm:pt>
    <dgm:pt modelId="{AFC65BBA-27AD-49BC-951A-05A1712BB7C5}" type="pres">
      <dgm:prSet presAssocID="{3DF5B478-7CED-4275-BFDA-601BBEEF5445}" presName="text" presStyleLbl="fgAcc0" presStyleIdx="1" presStyleCnt="3">
        <dgm:presLayoutVars>
          <dgm:chPref val="3"/>
        </dgm:presLayoutVars>
      </dgm:prSet>
      <dgm:spPr/>
    </dgm:pt>
    <dgm:pt modelId="{54FBB71E-1695-4EB9-8FFE-17A80015C652}" type="pres">
      <dgm:prSet presAssocID="{3DF5B478-7CED-4275-BFDA-601BBEEF5445}" presName="hierChild2" presStyleCnt="0"/>
      <dgm:spPr/>
    </dgm:pt>
    <dgm:pt modelId="{664AE032-7861-4666-BA17-B3E8DFF0E9A1}" type="pres">
      <dgm:prSet presAssocID="{8E0D9C18-FCE9-48A2-A7ED-CC36C7E7BD83}" presName="hierRoot1" presStyleCnt="0"/>
      <dgm:spPr/>
    </dgm:pt>
    <dgm:pt modelId="{65AF971D-4440-4481-8F78-13FCC02618C9}" type="pres">
      <dgm:prSet presAssocID="{8E0D9C18-FCE9-48A2-A7ED-CC36C7E7BD83}" presName="composite" presStyleCnt="0"/>
      <dgm:spPr/>
    </dgm:pt>
    <dgm:pt modelId="{EF45A3F3-DD90-44E3-BEDC-CF956E6885E7}" type="pres">
      <dgm:prSet presAssocID="{8E0D9C18-FCE9-48A2-A7ED-CC36C7E7BD83}" presName="background" presStyleLbl="node0" presStyleIdx="2" presStyleCnt="3"/>
      <dgm:spPr/>
    </dgm:pt>
    <dgm:pt modelId="{D52E626F-1F43-4563-ABC9-CED175FCA119}" type="pres">
      <dgm:prSet presAssocID="{8E0D9C18-FCE9-48A2-A7ED-CC36C7E7BD83}" presName="text" presStyleLbl="fgAcc0" presStyleIdx="2" presStyleCnt="3">
        <dgm:presLayoutVars>
          <dgm:chPref val="3"/>
        </dgm:presLayoutVars>
      </dgm:prSet>
      <dgm:spPr/>
    </dgm:pt>
    <dgm:pt modelId="{0659D9C1-9E7F-4A44-887B-04F8408A2951}" type="pres">
      <dgm:prSet presAssocID="{8E0D9C18-FCE9-48A2-A7ED-CC36C7E7BD83}" presName="hierChild2" presStyleCnt="0"/>
      <dgm:spPr/>
    </dgm:pt>
  </dgm:ptLst>
  <dgm:cxnLst>
    <dgm:cxn modelId="{F5875365-06A4-43F4-8353-046CD316DFF1}" type="presOf" srcId="{3DF5B478-7CED-4275-BFDA-601BBEEF5445}" destId="{AFC65BBA-27AD-49BC-951A-05A1712BB7C5}" srcOrd="0" destOrd="0" presId="urn:microsoft.com/office/officeart/2005/8/layout/hierarchy1"/>
    <dgm:cxn modelId="{170A0E71-DDB4-4FDF-800B-D6115DA155D8}" type="presOf" srcId="{790D9DD1-3C9A-4835-BE00-D18E26372231}" destId="{F2FB216F-AEC2-4F1C-A378-E7AF73B302F3}" srcOrd="0" destOrd="0" presId="urn:microsoft.com/office/officeart/2005/8/layout/hierarchy1"/>
    <dgm:cxn modelId="{BA8B109E-FEF0-4374-BEA5-57266FCCF2E4}" srcId="{790D9DD1-3C9A-4835-BE00-D18E26372231}" destId="{D4AF299E-42B7-4F8C-AEA4-144C9695E276}" srcOrd="0" destOrd="0" parTransId="{8402FE63-7DBD-47C1-8754-D9F0D04E9422}" sibTransId="{3EB0DE0D-059A-42A2-9FB8-FD129963B34D}"/>
    <dgm:cxn modelId="{B739189E-3B3C-43BF-83D7-E0F9C1829631}" srcId="{790D9DD1-3C9A-4835-BE00-D18E26372231}" destId="{8E0D9C18-FCE9-48A2-A7ED-CC36C7E7BD83}" srcOrd="2" destOrd="0" parTransId="{CD27A1DE-D5A5-47A4-9038-C790CD8ADB74}" sibTransId="{7DBA5C81-019E-490A-8C2C-17F640623898}"/>
    <dgm:cxn modelId="{F05795D8-DB41-4F56-9E69-CF829E875A54}" type="presOf" srcId="{D4AF299E-42B7-4F8C-AEA4-144C9695E276}" destId="{BA1AB211-0AF8-40DA-8C8A-734F0A7514BC}" srcOrd="0" destOrd="0" presId="urn:microsoft.com/office/officeart/2005/8/layout/hierarchy1"/>
    <dgm:cxn modelId="{1F86BEDE-1615-43DB-B59C-58946D5834AE}" type="presOf" srcId="{8E0D9C18-FCE9-48A2-A7ED-CC36C7E7BD83}" destId="{D52E626F-1F43-4563-ABC9-CED175FCA119}" srcOrd="0" destOrd="0" presId="urn:microsoft.com/office/officeart/2005/8/layout/hierarchy1"/>
    <dgm:cxn modelId="{70DF38E5-915C-4C4B-8A12-4C32356749F1}" srcId="{790D9DD1-3C9A-4835-BE00-D18E26372231}" destId="{3DF5B478-7CED-4275-BFDA-601BBEEF5445}" srcOrd="1" destOrd="0" parTransId="{6DD6602C-E1D6-41EA-AA01-443298D24E4E}" sibTransId="{2D6A6DDF-8C7D-4EF1-8BC7-C5C4F1A6F83D}"/>
    <dgm:cxn modelId="{5CF09D25-4DD7-4C91-A74A-51E75CED2097}" type="presParOf" srcId="{F2FB216F-AEC2-4F1C-A378-E7AF73B302F3}" destId="{7C10669F-8F37-4D1C-9044-A7DDFC1A748A}" srcOrd="0" destOrd="0" presId="urn:microsoft.com/office/officeart/2005/8/layout/hierarchy1"/>
    <dgm:cxn modelId="{FD7C1BF6-BBB2-4345-A5A1-CD9911CDBCC0}" type="presParOf" srcId="{7C10669F-8F37-4D1C-9044-A7DDFC1A748A}" destId="{80D6B00F-365A-4E33-B2D5-07389786CDDA}" srcOrd="0" destOrd="0" presId="urn:microsoft.com/office/officeart/2005/8/layout/hierarchy1"/>
    <dgm:cxn modelId="{6971B2BE-85EF-4515-A2F2-F62567CE5842}" type="presParOf" srcId="{80D6B00F-365A-4E33-B2D5-07389786CDDA}" destId="{FD7A3740-4EB1-4955-A2AB-BB9F431A4E48}" srcOrd="0" destOrd="0" presId="urn:microsoft.com/office/officeart/2005/8/layout/hierarchy1"/>
    <dgm:cxn modelId="{BEB638C0-0141-4E40-ACAA-6B7195B07DC9}" type="presParOf" srcId="{80D6B00F-365A-4E33-B2D5-07389786CDDA}" destId="{BA1AB211-0AF8-40DA-8C8A-734F0A7514BC}" srcOrd="1" destOrd="0" presId="urn:microsoft.com/office/officeart/2005/8/layout/hierarchy1"/>
    <dgm:cxn modelId="{14282317-97D9-42B4-825D-D9E623C69DA2}" type="presParOf" srcId="{7C10669F-8F37-4D1C-9044-A7DDFC1A748A}" destId="{187EB096-23A6-4351-A260-4403815D735C}" srcOrd="1" destOrd="0" presId="urn:microsoft.com/office/officeart/2005/8/layout/hierarchy1"/>
    <dgm:cxn modelId="{0B398B1B-5F62-4FF4-8AE1-1135CBB1147C}" type="presParOf" srcId="{F2FB216F-AEC2-4F1C-A378-E7AF73B302F3}" destId="{FEE63F31-A171-4574-BCE8-A1FA40AE679E}" srcOrd="1" destOrd="0" presId="urn:microsoft.com/office/officeart/2005/8/layout/hierarchy1"/>
    <dgm:cxn modelId="{01867C40-D8D6-45D8-89E9-96DC40878BE8}" type="presParOf" srcId="{FEE63F31-A171-4574-BCE8-A1FA40AE679E}" destId="{C7CC31ED-214E-42D6-9FB0-EF4584CF924D}" srcOrd="0" destOrd="0" presId="urn:microsoft.com/office/officeart/2005/8/layout/hierarchy1"/>
    <dgm:cxn modelId="{238DEC21-1DFE-4CBA-9DB0-0654E2D8F3B8}" type="presParOf" srcId="{C7CC31ED-214E-42D6-9FB0-EF4584CF924D}" destId="{C0B4B2A0-4BA2-48DE-A764-07F2CA1E3E84}" srcOrd="0" destOrd="0" presId="urn:microsoft.com/office/officeart/2005/8/layout/hierarchy1"/>
    <dgm:cxn modelId="{65EF4A83-57F4-4733-AE62-345159FFB77E}" type="presParOf" srcId="{C7CC31ED-214E-42D6-9FB0-EF4584CF924D}" destId="{AFC65BBA-27AD-49BC-951A-05A1712BB7C5}" srcOrd="1" destOrd="0" presId="urn:microsoft.com/office/officeart/2005/8/layout/hierarchy1"/>
    <dgm:cxn modelId="{2B9A973D-D6F0-4B8C-AC3C-0D6F2F701EF5}" type="presParOf" srcId="{FEE63F31-A171-4574-BCE8-A1FA40AE679E}" destId="{54FBB71E-1695-4EB9-8FFE-17A80015C652}" srcOrd="1" destOrd="0" presId="urn:microsoft.com/office/officeart/2005/8/layout/hierarchy1"/>
    <dgm:cxn modelId="{C52694A9-3AC7-4A7D-B69E-E07F1B5E286C}" type="presParOf" srcId="{F2FB216F-AEC2-4F1C-A378-E7AF73B302F3}" destId="{664AE032-7861-4666-BA17-B3E8DFF0E9A1}" srcOrd="2" destOrd="0" presId="urn:microsoft.com/office/officeart/2005/8/layout/hierarchy1"/>
    <dgm:cxn modelId="{B81A61D5-5552-4785-BF60-BCA3A9DA0E19}" type="presParOf" srcId="{664AE032-7861-4666-BA17-B3E8DFF0E9A1}" destId="{65AF971D-4440-4481-8F78-13FCC02618C9}" srcOrd="0" destOrd="0" presId="urn:microsoft.com/office/officeart/2005/8/layout/hierarchy1"/>
    <dgm:cxn modelId="{D61D6E5E-26BC-4002-8071-09A5DC52778A}" type="presParOf" srcId="{65AF971D-4440-4481-8F78-13FCC02618C9}" destId="{EF45A3F3-DD90-44E3-BEDC-CF956E6885E7}" srcOrd="0" destOrd="0" presId="urn:microsoft.com/office/officeart/2005/8/layout/hierarchy1"/>
    <dgm:cxn modelId="{2DE8C98D-20F0-4299-A624-75498E54B327}" type="presParOf" srcId="{65AF971D-4440-4481-8F78-13FCC02618C9}" destId="{D52E626F-1F43-4563-ABC9-CED175FCA119}" srcOrd="1" destOrd="0" presId="urn:microsoft.com/office/officeart/2005/8/layout/hierarchy1"/>
    <dgm:cxn modelId="{D8BD1D8D-CDA9-4876-A6EE-05ED57449818}" type="presParOf" srcId="{664AE032-7861-4666-BA17-B3E8DFF0E9A1}" destId="{0659D9C1-9E7F-4A44-887B-04F8408A29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78599-0A66-4DF5-B8D0-0EA3B987BBC3}">
      <dsp:nvSpPr>
        <dsp:cNvPr id="0" name=""/>
        <dsp:cNvSpPr/>
      </dsp:nvSpPr>
      <dsp:spPr>
        <a:xfrm>
          <a:off x="0" y="891540"/>
          <a:ext cx="6629400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622CF-39AD-4988-91CE-1B76317D00F2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6B5FD-02E9-4CBC-8802-206D921FF19E}">
      <dsp:nvSpPr>
        <dsp:cNvPr id="0" name=""/>
        <dsp:cNvSpPr/>
      </dsp:nvSpPr>
      <dsp:spPr>
        <a:xfrm>
          <a:off x="1901037" y="891540"/>
          <a:ext cx="4728362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Streaks: </a:t>
          </a:r>
          <a:r>
            <a:rPr lang="en-US" sz="1500" kern="1200"/>
            <a:t>Our streak system tracks the number of consecutive days you log in to the web application, rewarding your consistency.</a:t>
          </a:r>
        </a:p>
      </dsp:txBody>
      <dsp:txXfrm>
        <a:off x="1901037" y="891540"/>
        <a:ext cx="4728362" cy="1645920"/>
      </dsp:txXfrm>
    </dsp:sp>
    <dsp:sp modelId="{D7D52846-0A50-49D7-BEA5-83822D76450C}">
      <dsp:nvSpPr>
        <dsp:cNvPr id="0" name=""/>
        <dsp:cNvSpPr/>
      </dsp:nvSpPr>
      <dsp:spPr>
        <a:xfrm>
          <a:off x="0" y="2948940"/>
          <a:ext cx="6629400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267A-AAD5-4154-B9DF-9E4E339B9BBD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839F0-3A07-4C10-8235-E083C52C60F4}">
      <dsp:nvSpPr>
        <dsp:cNvPr id="0" name=""/>
        <dsp:cNvSpPr/>
      </dsp:nvSpPr>
      <dsp:spPr>
        <a:xfrm>
          <a:off x="1901037" y="2948940"/>
          <a:ext cx="4728362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Points System: </a:t>
          </a:r>
          <a:r>
            <a:rPr lang="en-US" sz="1500" kern="1200"/>
            <a:t>For every day you maintain your login streak, you'll earn 10 points. However, if you miss a day, your streak will be broken and you will lose 10 points. To encourage daily engagement, consecutive missed days will result in a continuous deduction of points.</a:t>
          </a:r>
        </a:p>
      </dsp:txBody>
      <dsp:txXfrm>
        <a:off x="1901037" y="2948940"/>
        <a:ext cx="4728362" cy="164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3740-4EB1-4955-A2AB-BB9F431A4E48}">
      <dsp:nvSpPr>
        <dsp:cNvPr id="0" name=""/>
        <dsp:cNvSpPr/>
      </dsp:nvSpPr>
      <dsp:spPr>
        <a:xfrm>
          <a:off x="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AB211-0AF8-40DA-8C8A-734F0A7514BC}">
      <dsp:nvSpPr>
        <dsp:cNvPr id="0" name=""/>
        <dsp:cNvSpPr/>
      </dsp:nvSpPr>
      <dsp:spPr>
        <a:xfrm>
          <a:off x="342900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One Platform, All Answers:</a:t>
          </a:r>
          <a:r>
            <a:rPr lang="en-US" sz="1700" kern="1200"/>
            <a:t> Instead of endless searching, users get instant, accurate information in one place. We eliminate the noise and deliver clarity.</a:t>
          </a:r>
        </a:p>
      </dsp:txBody>
      <dsp:txXfrm>
        <a:off x="400297" y="977790"/>
        <a:ext cx="2971305" cy="1844879"/>
      </dsp:txXfrm>
    </dsp:sp>
    <dsp:sp modelId="{C0B4B2A0-4BA2-48DE-A764-07F2CA1E3E84}">
      <dsp:nvSpPr>
        <dsp:cNvPr id="0" name=""/>
        <dsp:cNvSpPr/>
      </dsp:nvSpPr>
      <dsp:spPr>
        <a:xfrm>
          <a:off x="377190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65BBA-27AD-49BC-951A-05A1712BB7C5}">
      <dsp:nvSpPr>
        <dsp:cNvPr id="0" name=""/>
        <dsp:cNvSpPr/>
      </dsp:nvSpPr>
      <dsp:spPr>
        <a:xfrm>
          <a:off x="4114800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Expert Guidance, Instantly:</a:t>
          </a:r>
          <a:r>
            <a:rPr lang="en-US" sz="1700" kern="1200"/>
            <a:t> Our chatbot is exclusive on health and nutritional data, providing focused and trustworthy advice without distractions.</a:t>
          </a:r>
        </a:p>
      </dsp:txBody>
      <dsp:txXfrm>
        <a:off x="4172197" y="977790"/>
        <a:ext cx="2971305" cy="1844879"/>
      </dsp:txXfrm>
    </dsp:sp>
    <dsp:sp modelId="{EF45A3F3-DD90-44E3-BEDC-CF956E6885E7}">
      <dsp:nvSpPr>
        <dsp:cNvPr id="0" name=""/>
        <dsp:cNvSpPr/>
      </dsp:nvSpPr>
      <dsp:spPr>
        <a:xfrm>
          <a:off x="754380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E626F-1F43-4563-ABC9-CED175FCA119}">
      <dsp:nvSpPr>
        <dsp:cNvPr id="0" name=""/>
        <dsp:cNvSpPr/>
      </dsp:nvSpPr>
      <dsp:spPr>
        <a:xfrm>
          <a:off x="7886700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Gamified Engagement:</a:t>
          </a:r>
          <a:r>
            <a:rPr lang="en-US" sz="1700" kern="1200"/>
            <a:t> We're turning health into a habit. Our gamification features, including challenges, points, and rewards, keep users motivated and committed to their goals.</a:t>
          </a:r>
        </a:p>
      </dsp:txBody>
      <dsp:txXfrm>
        <a:off x="7944097" y="977790"/>
        <a:ext cx="2971305" cy="184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942B-9773-DC98-4821-E2C1CA06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922DD-B503-A462-0458-F901FCF14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931BE5-6C9E-0EAF-4DB0-D797F9AC6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DF049-86DB-9C68-A24C-B524370CE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C0C58-AEEA-78D6-94C2-8FD7CB1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8AB1A-1392-4CD1-A275-E778EE59D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EE469-180C-5789-B274-85C93A701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AFFE-3B68-B8B7-7E53-CD54A2E23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30" r:id="rId17"/>
    <p:sldLayoutId id="214748373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F0BB0A-8DF3-4107-815E-1A34A0ED8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op view of cooked salmon steaks with a side of salad">
            <a:extLst>
              <a:ext uri="{FF2B5EF4-FFF2-40B4-BE49-F238E27FC236}">
                <a16:creationId xmlns:a16="http://schemas.microsoft.com/office/drawing/2014/main" id="{44CE4CB0-B0E5-E4C9-C944-17C3BF35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987" b="1134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999347E-C53E-49B7-9685-F4B75163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8546"/>
            <a:ext cx="12192000" cy="4719454"/>
          </a:xfrm>
          <a:custGeom>
            <a:avLst/>
            <a:gdLst>
              <a:gd name="connsiteX0" fmla="*/ 1 w 12192000"/>
              <a:gd name="connsiteY0" fmla="*/ 0 h 4719454"/>
              <a:gd name="connsiteX1" fmla="*/ 1 w 12192000"/>
              <a:gd name="connsiteY1" fmla="*/ 69796 h 4719454"/>
              <a:gd name="connsiteX2" fmla="*/ 3526 w 12192000"/>
              <a:gd name="connsiteY2" fmla="*/ 69796 h 4719454"/>
              <a:gd name="connsiteX3" fmla="*/ 14315 w 12192000"/>
              <a:gd name="connsiteY3" fmla="*/ 283470 h 4719454"/>
              <a:gd name="connsiteX4" fmla="*/ 2772489 w 12192000"/>
              <a:gd name="connsiteY4" fmla="*/ 2772487 h 4719454"/>
              <a:gd name="connsiteX5" fmla="*/ 2848416 w 12192000"/>
              <a:gd name="connsiteY5" fmla="*/ 2770568 h 4719454"/>
              <a:gd name="connsiteX6" fmla="*/ 2848416 w 12192000"/>
              <a:gd name="connsiteY6" fmla="*/ 2772486 h 4719454"/>
              <a:gd name="connsiteX7" fmla="*/ 12192000 w 12192000"/>
              <a:gd name="connsiteY7" fmla="*/ 2767439 h 4719454"/>
              <a:gd name="connsiteX8" fmla="*/ 12192000 w 12192000"/>
              <a:gd name="connsiteY8" fmla="*/ 4719454 h 4719454"/>
              <a:gd name="connsiteX9" fmla="*/ 0 w 12192000"/>
              <a:gd name="connsiteY9" fmla="*/ 4719454 h 471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719454">
                <a:moveTo>
                  <a:pt x="1" y="0"/>
                </a:moveTo>
                <a:lnTo>
                  <a:pt x="1" y="69796"/>
                </a:lnTo>
                <a:lnTo>
                  <a:pt x="3526" y="69796"/>
                </a:lnTo>
                <a:lnTo>
                  <a:pt x="14315" y="283470"/>
                </a:lnTo>
                <a:cubicBezTo>
                  <a:pt x="156294" y="1681514"/>
                  <a:pt x="1336986" y="2772487"/>
                  <a:pt x="2772489" y="2772487"/>
                </a:cubicBezTo>
                <a:lnTo>
                  <a:pt x="2848416" y="2770568"/>
                </a:lnTo>
                <a:lnTo>
                  <a:pt x="2848416" y="2772486"/>
                </a:lnTo>
                <a:lnTo>
                  <a:pt x="12192000" y="2767439"/>
                </a:lnTo>
                <a:lnTo>
                  <a:pt x="12192000" y="4719454"/>
                </a:lnTo>
                <a:lnTo>
                  <a:pt x="0" y="471945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D27865-C8D3-44FD-BA1E-B122FD5F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952" y="0"/>
            <a:ext cx="4005049" cy="6858000"/>
          </a:xfrm>
          <a:custGeom>
            <a:avLst/>
            <a:gdLst>
              <a:gd name="connsiteX0" fmla="*/ 0 w 4005049"/>
              <a:gd name="connsiteY0" fmla="*/ 0 h 6858000"/>
              <a:gd name="connsiteX1" fmla="*/ 4005049 w 4005049"/>
              <a:gd name="connsiteY1" fmla="*/ 0 h 6858000"/>
              <a:gd name="connsiteX2" fmla="*/ 4005049 w 4005049"/>
              <a:gd name="connsiteY2" fmla="*/ 6858000 h 6858000"/>
              <a:gd name="connsiteX3" fmla="*/ 3380185 w 4005049"/>
              <a:gd name="connsiteY3" fmla="*/ 6858000 h 6858000"/>
              <a:gd name="connsiteX4" fmla="*/ 3380185 w 4005049"/>
              <a:gd name="connsiteY4" fmla="*/ 3875396 h 6858000"/>
              <a:gd name="connsiteX5" fmla="*/ 3379685 w 4005049"/>
              <a:gd name="connsiteY5" fmla="*/ 3875396 h 6858000"/>
              <a:gd name="connsiteX6" fmla="*/ 3381105 w 4005049"/>
              <a:gd name="connsiteY6" fmla="*/ 3819246 h 6858000"/>
              <a:gd name="connsiteX7" fmla="*/ 118686 w 4005049"/>
              <a:gd name="connsiteY7" fmla="*/ 150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5049" h="6858000">
                <a:moveTo>
                  <a:pt x="0" y="0"/>
                </a:moveTo>
                <a:lnTo>
                  <a:pt x="4005049" y="0"/>
                </a:lnTo>
                <a:lnTo>
                  <a:pt x="4005049" y="6858000"/>
                </a:lnTo>
                <a:lnTo>
                  <a:pt x="3380185" y="6858000"/>
                </a:lnTo>
                <a:lnTo>
                  <a:pt x="3380185" y="3875396"/>
                </a:lnTo>
                <a:lnTo>
                  <a:pt x="3379685" y="3875396"/>
                </a:lnTo>
                <a:lnTo>
                  <a:pt x="3381105" y="3819246"/>
                </a:lnTo>
                <a:cubicBezTo>
                  <a:pt x="3381105" y="1893037"/>
                  <a:pt x="1965994" y="297344"/>
                  <a:pt x="118686" y="1508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152445"/>
            <a:ext cx="7674590" cy="1223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HealthBot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CD6D97-67A6-568E-0E9A-F7C519D697DC}"/>
              </a:ext>
            </a:extLst>
          </p:cNvPr>
          <p:cNvSpPr txBox="1"/>
          <p:nvPr/>
        </p:nvSpPr>
        <p:spPr>
          <a:xfrm>
            <a:off x="8857397" y="5152444"/>
            <a:ext cx="2533756" cy="122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1400" b="1" cap="all" spc="300" dirty="0">
                <a:solidFill>
                  <a:srgbClr val="FFFFFF"/>
                </a:solidFill>
              </a:rPr>
              <a:t>Nutrition Made Easy, One Meal at a Time.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272216-7419-4C87-AB03-82E0DA38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8745D-043E-438C-AC65-55312AE5F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36" y="0"/>
            <a:ext cx="427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D48C68A-93B6-4E31-900A-256A1FEB1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661" y="0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D226F9-D15F-49EB-8CD2-0FA2AD4A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4500" y="3455252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799"/>
            <a:ext cx="3346823" cy="54864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27784" y="685800"/>
            <a:ext cx="3697904" cy="549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Team Name: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Memento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2"/>
              </a:solidFill>
            </a:endParaRPr>
          </a:p>
          <a:p>
            <a:r>
              <a:rPr lang="en-US" sz="2800" b="1" dirty="0">
                <a:solidFill>
                  <a:schemeClr val="accent2"/>
                </a:solidFill>
              </a:rPr>
              <a:t>Team Members: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Lesedi Padi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Nathan Chisadza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Abhay Rooplall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FA556499-B891-D060-224B-E59F30AAD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5066" y="1820333"/>
            <a:ext cx="3217333" cy="32173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+mn-lt"/>
              </a:rPr>
              <a:t>🤖</a:t>
            </a: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AI‑Powered Solution Create an AI‑driven tool to make daily life easier — study assistant, finance tracker, scheduler, or even a mental health chatbot. Use free resources like Google’s AI Studio with Gemini to power your creativity. </a:t>
            </a:r>
            <a:endParaRPr lang="en-US" dirty="0">
              <a:latin typeface="+mn-lt"/>
            </a:endParaRPr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9CA6CC-C9DF-440F-BE30-1167A921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82D7C3-4329-485C-9C81-FB5BA3FA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146" y="0"/>
            <a:ext cx="7643854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Our Solution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6948" r="1" b="1"/>
          <a:stretch>
            <a:fillRect/>
          </a:stretch>
        </p:blipFill>
        <p:spPr>
          <a:xfrm>
            <a:off x="20" y="5379"/>
            <a:ext cx="5181578" cy="685800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3478" y="2138901"/>
            <a:ext cx="5618922" cy="40332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Meet our All-in-One Health Chatbot: </a:t>
            </a:r>
            <a:r>
              <a:rPr lang="en-US" b="1" dirty="0" err="1">
                <a:solidFill>
                  <a:srgbClr val="FFFFFF"/>
                </a:solidFill>
              </a:rPr>
              <a:t>HealthBot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We've created a single, powerful web application that consolidates everything your users need for their health and wellness journey. </a:t>
            </a:r>
          </a:p>
          <a:p>
            <a:r>
              <a:rPr lang="en-US" dirty="0">
                <a:solidFill>
                  <a:srgbClr val="FFFFFF"/>
                </a:solidFill>
              </a:rPr>
              <a:t>Powered by Gemini’s API, designed to deliver instant health insights. Get personalized healthy recipes, meal plans, dietary tips, and even a ready-to-go grocery list  -- everything in seconds. Say goodbye to endless web searches!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4A844BD-14AA-428F-A577-AF00BC37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5E57564-AF5B-45C2-9B42-165C77BE8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A1981-C57E-9D65-B1AD-A5ABA1556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63154B-778D-4A97-B328-36341A52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852807-850F-4AFA-B3C1-C7E2F180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914"/>
            <a:ext cx="12192000" cy="6867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E1A07-A5FC-4947-88B8-D7BBEEDDD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3923248" cy="6853236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75B8A0-61D9-46E9-8787-46CEB7D0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2" y="-6914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345BFCA-92C3-4C8C-AD4E-7C93B21AB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2" y="-6914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2CB2DF-2926-4309-B0C1-B570F8A0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37191" y="1710167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DD5268D-4E12-4537-9331-7D63522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37191" y="1710167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46F67-ACA4-EFB8-55AA-B1BBCDFD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048000" cy="5491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Tech Stack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1F018-0B18-6817-A21F-5F51F1E964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2561" y="685800"/>
            <a:ext cx="6450240" cy="5491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fontAlgn="base">
              <a:lnSpc>
                <a:spcPct val="110000"/>
              </a:lnSpc>
              <a:buClr>
                <a:schemeClr val="accent5"/>
              </a:buClr>
              <a:buNone/>
            </a:pPr>
            <a:r>
              <a:rPr lang="en-US" b="1" dirty="0">
                <a:solidFill>
                  <a:srgbClr val="FFFFFF"/>
                </a:solidFill>
              </a:rPr>
              <a:t>BUILT WITH MODERN TECHNOLOGIES</a:t>
            </a:r>
          </a:p>
          <a:p>
            <a:pPr marL="0" indent="0" fontAlgn="base">
              <a:lnSpc>
                <a:spcPct val="110000"/>
              </a:lnSpc>
              <a:buClr>
                <a:schemeClr val="accent5"/>
              </a:buClr>
              <a:buNone/>
            </a:pPr>
            <a:r>
              <a:rPr lang="en-US" b="1" dirty="0">
                <a:solidFill>
                  <a:srgbClr val="FFFFFF"/>
                </a:solidFill>
              </a:rPr>
              <a:t>Frontend: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HTML5, CSS3, JavaScript (ES6+)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PHP for server-side rendering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Responsive CSS Grid/Flexbox design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 fontAlgn="base">
              <a:lnSpc>
                <a:spcPct val="110000"/>
              </a:lnSpc>
              <a:buClr>
                <a:schemeClr val="accent5"/>
              </a:buClr>
              <a:buNone/>
            </a:pPr>
            <a:r>
              <a:rPr lang="en-US" b="1" dirty="0">
                <a:solidFill>
                  <a:srgbClr val="FFFFFF"/>
                </a:solidFill>
              </a:rPr>
              <a:t>Backend: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Node.js with Express.js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Socket.io for real-time chat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Google Gemini AI API for nutrition intelligence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 fontAlgn="base">
              <a:lnSpc>
                <a:spcPct val="110000"/>
              </a:lnSpc>
              <a:buClr>
                <a:schemeClr val="accent5"/>
              </a:buClr>
              <a:buNone/>
            </a:pPr>
            <a:r>
              <a:rPr lang="en-US" b="1" dirty="0">
                <a:solidFill>
                  <a:srgbClr val="FFFFFF"/>
                </a:solidFill>
              </a:rPr>
              <a:t>Database &amp; Security: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PostgreSQL for data storage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Secure API key authentication </a:t>
            </a:r>
          </a:p>
          <a:p>
            <a:pPr fontAlgn="base">
              <a:lnSpc>
                <a:spcPct val="110000"/>
              </a:lnSpc>
              <a:buClr>
                <a:schemeClr val="accent5"/>
              </a:buClr>
            </a:pPr>
            <a:r>
              <a:rPr lang="en-US" sz="1700" dirty="0">
                <a:solidFill>
                  <a:srgbClr val="FFFFFF"/>
                </a:solidFill>
              </a:rPr>
              <a:t>Password hashing with Argon2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C7FE5-F7D2-D28B-F673-EAB1766B4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4293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3EDF6A-1A7A-203F-E102-ECDD63DC2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BD1230-FDC5-8985-5B2F-DAC7E6DC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System Architecture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177B71-03B6-F345-E4C1-E3768CDA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85" y="321546"/>
            <a:ext cx="6893848" cy="60525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F9AF3-3AEC-B087-BAEC-BF1A33787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>
              <a:solidFill>
                <a:schemeClr val="accent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9CC4A50-3594-E4F6-99CE-DBAE76C35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9277" y="2032444"/>
            <a:ext cx="4579373" cy="45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0E4338-08DA-4872-90B0-8A5F96ADF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A97896-00E1-4EAF-86AF-CAEE0E99F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A0DE605-9FA9-43F7-9040-576E3AF4A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88614" y="-1255373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BDBF61-EA98-4376-AA6B-83854BD34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80663" y="-1255372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346824" cy="365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700">
                <a:solidFill>
                  <a:srgbClr val="FFFFFF"/>
                </a:solidFill>
              </a:rPr>
              <a:t>Gamification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 smtClean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>
              <a:solidFill>
                <a:schemeClr val="accent2"/>
              </a:solidFill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EE88ED6-D0B3-748A-7A64-284F4049946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84754707"/>
              </p:ext>
            </p:extLst>
          </p:nvPr>
        </p:nvGraphicFramePr>
        <p:xfrm>
          <a:off x="4953000" y="685801"/>
          <a:ext cx="6629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Why we stand out?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>
              <a:solidFill>
                <a:schemeClr val="accent2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5F4F2FB-DC9A-64E8-8A2E-1F4A5197C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287035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865213" y="6872748"/>
            <a:ext cx="2438400" cy="1901203"/>
          </a:xfrm>
        </p:spPr>
        <p:txBody>
          <a:bodyPr/>
          <a:lstStyle/>
          <a:p>
            <a:pPr marL="0" indent="0"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2362"/>
            <a:ext cx="3814549" cy="3354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4360B147-0F57-9162-BB64-F148EAD52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4526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{2735F276-410C-431D-8BE0-692967A4B3DB}TFce6c19b5-b857-4146-b2d9-33ca01394bc5af92e1a2_win32-293333268dd9</Template>
  <TotalTime>98</TotalTime>
  <Words>398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 Light</vt:lpstr>
      <vt:lpstr>Calibri</vt:lpstr>
      <vt:lpstr>Elephant</vt:lpstr>
      <vt:lpstr>ModOverlayVTI</vt:lpstr>
      <vt:lpstr>HealthBot</vt:lpstr>
      <vt:lpstr>About us</vt:lpstr>
      <vt:lpstr>Problem Statement  🤖 AI‑Powered Solution Create an AI‑driven tool to make daily life easier — study assistant, finance tracker, scheduler, or even a mental health chatbot. Use free resources like Google’s AI Studio with Gemini to power your creativity. </vt:lpstr>
      <vt:lpstr>Our Solution</vt:lpstr>
      <vt:lpstr>Tech Stack </vt:lpstr>
      <vt:lpstr>System Architecture </vt:lpstr>
      <vt:lpstr>Gamification </vt:lpstr>
      <vt:lpstr>Why we stand out?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Chisadza</dc:creator>
  <cp:lastModifiedBy>Nathan Chisadza</cp:lastModifiedBy>
  <cp:revision>1</cp:revision>
  <dcterms:created xsi:type="dcterms:W3CDTF">2025-09-14T00:03:19Z</dcterms:created>
  <dcterms:modified xsi:type="dcterms:W3CDTF">2025-09-14T01:41:37Z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