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85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/>
    <p:restoredTop sz="91667"/>
  </p:normalViewPr>
  <p:slideViewPr>
    <p:cSldViewPr snapToGrid="0" snapToObjects="1">
      <p:cViewPr varScale="1">
        <p:scale>
          <a:sx n="98" d="100"/>
          <a:sy n="98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 descr="Fatec Itapira">
            <a:extLst>
              <a:ext uri="{FF2B5EF4-FFF2-40B4-BE49-F238E27FC236}">
                <a16:creationId xmlns:a16="http://schemas.microsoft.com/office/drawing/2014/main" id="{BB7C228E-6CE8-1E47-AD54-D2435BBEA9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96"/>
            <a:ext cx="254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 descr="Fatec Itapira">
            <a:extLst>
              <a:ext uri="{FF2B5EF4-FFF2-40B4-BE49-F238E27FC236}">
                <a16:creationId xmlns:a16="http://schemas.microsoft.com/office/drawing/2014/main" id="{F187BD18-32CC-9541-8C5A-C14DB3999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96"/>
            <a:ext cx="254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32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Fatec Itapira">
            <a:extLst>
              <a:ext uri="{FF2B5EF4-FFF2-40B4-BE49-F238E27FC236}">
                <a16:creationId xmlns:a16="http://schemas.microsoft.com/office/drawing/2014/main" id="{FF1182A2-1497-BE4C-B574-5A0307066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7296"/>
            <a:ext cx="2540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28/05/2022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869" y="1447052"/>
            <a:ext cx="9941731" cy="1702424"/>
          </a:xfrm>
        </p:spPr>
        <p:txBody>
          <a:bodyPr/>
          <a:lstStyle/>
          <a:p>
            <a:pPr algn="ctr"/>
            <a:r>
              <a:rPr lang="pt-BR" sz="5400" dirty="0" err="1"/>
              <a:t>JavaScript</a:t>
            </a:r>
            <a:endParaRPr lang="pt-BR" sz="4400" dirty="0"/>
          </a:p>
          <a:p>
            <a:pPr algn="ctr"/>
            <a:endParaRPr lang="pt-BR" sz="5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526929" y="3597198"/>
            <a:ext cx="5359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62FCA1-1DD3-7846-9800-49A2780C8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Caixas de Mensagem e Diálogo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No exemplo a seguir, são mostradas as funções </a:t>
            </a:r>
            <a:r>
              <a:rPr lang="pt-BR" sz="2800" dirty="0" err="1"/>
              <a:t>prompt</a:t>
            </a:r>
            <a:r>
              <a:rPr lang="pt-BR" sz="2800" dirty="0"/>
              <a:t> e </a:t>
            </a:r>
            <a:r>
              <a:rPr lang="pt-BR" sz="2800" dirty="0" err="1"/>
              <a:t>alert</a:t>
            </a:r>
            <a:r>
              <a:rPr lang="pt-BR" sz="2800" dirty="0"/>
              <a:t> que permitem, respectivamente, receber e exibir informações em janelas (caixas de diálogo e mensagem) destacadas da página principal.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Também é mostrado o método </a:t>
            </a:r>
            <a:r>
              <a:rPr lang="pt-BR" sz="2800" dirty="0" err="1"/>
              <a:t>toUpperCase</a:t>
            </a:r>
            <a:r>
              <a:rPr lang="pt-BR" sz="2800" dirty="0"/>
              <a:t>(), que permite converter determinada cadeia de caracteres em letras maiúsculas.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D2C5484-9346-5442-A2C4-07583790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68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127D955-78CC-EC46-8EF3-2915B9089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6371" y="1162595"/>
            <a:ext cx="9927431" cy="5185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&gt; 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&gt;Caixas de Diálogo e Mensagem&lt;/</a:t>
            </a:r>
            <a:r>
              <a:rPr lang="pt-BR" sz="2000" dirty="0" err="1"/>
              <a:t>title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&lt;meta </a:t>
            </a:r>
            <a:r>
              <a:rPr lang="pt-BR" sz="2000" dirty="0" err="1"/>
              <a:t>charset</a:t>
            </a:r>
            <a:r>
              <a:rPr lang="pt-BR" sz="2000" dirty="0"/>
              <a:t>="UTF-8"&gt;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&lt;script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javascript</a:t>
            </a:r>
            <a:r>
              <a:rPr lang="pt-BR" sz="2000" dirty="0"/>
              <a:t>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</a:t>
            </a:r>
            <a:r>
              <a:rPr lang="pt-BR" sz="2000" dirty="0" err="1"/>
              <a:t>function</a:t>
            </a:r>
            <a:r>
              <a:rPr lang="pt-BR" sz="2000" dirty="0"/>
              <a:t> </a:t>
            </a:r>
            <a:r>
              <a:rPr lang="pt-BR" sz="2000" dirty="0" err="1"/>
              <a:t>login</a:t>
            </a:r>
            <a:r>
              <a:rPr lang="pt-BR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	var nome = </a:t>
            </a:r>
            <a:r>
              <a:rPr lang="pt-BR" sz="2000" dirty="0" err="1"/>
              <a:t>prompt</a:t>
            </a:r>
            <a:r>
              <a:rPr lang="pt-BR" sz="2000" dirty="0"/>
              <a:t>("Qual o seu nome?");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	</a:t>
            </a:r>
            <a:r>
              <a:rPr lang="pt-BR" sz="2000" dirty="0" err="1"/>
              <a:t>alert</a:t>
            </a:r>
            <a:r>
              <a:rPr lang="pt-BR" sz="2000" dirty="0"/>
              <a:t>("Olá, " + </a:t>
            </a:r>
            <a:r>
              <a:rPr lang="pt-BR" sz="2000" dirty="0" err="1"/>
              <a:t>nome.toUpperCase</a:t>
            </a:r>
            <a:r>
              <a:rPr lang="pt-BR" sz="2000" dirty="0"/>
              <a:t>() + ".");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}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&lt;/script&gt;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&lt;h1&gt;Identificação&lt;/h1&gt;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button</a:t>
            </a:r>
            <a:r>
              <a:rPr lang="pt-BR" sz="2000" dirty="0"/>
              <a:t>" </a:t>
            </a:r>
            <a:r>
              <a:rPr lang="pt-BR" sz="2000" dirty="0" err="1"/>
              <a:t>value</a:t>
            </a:r>
            <a:r>
              <a:rPr lang="pt-BR" sz="2000" dirty="0"/>
              <a:t>="</a:t>
            </a:r>
            <a:r>
              <a:rPr lang="pt-BR" sz="2000" dirty="0" err="1"/>
              <a:t>Login</a:t>
            </a:r>
            <a:r>
              <a:rPr lang="pt-BR" sz="2000" dirty="0"/>
              <a:t>" </a:t>
            </a:r>
            <a:r>
              <a:rPr lang="pt-BR" sz="2000" dirty="0" err="1"/>
              <a:t>onclick</a:t>
            </a:r>
            <a:r>
              <a:rPr lang="pt-BR" sz="2000" dirty="0"/>
              <a:t>="</a:t>
            </a:r>
            <a:r>
              <a:rPr lang="pt-BR" sz="2000" dirty="0" err="1"/>
              <a:t>javascript:login</a:t>
            </a:r>
            <a:r>
              <a:rPr lang="pt-BR" sz="2000" dirty="0"/>
              <a:t>()"&gt;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BDF50E4-746D-8B4E-86E2-B47723EB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47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4533645-86D9-1342-8DAC-17E686865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Estruturas de Controle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 linguagem </a:t>
            </a:r>
            <a:r>
              <a:rPr lang="pt-BR" sz="2800" dirty="0" err="1"/>
              <a:t>JavaScript</a:t>
            </a:r>
            <a:r>
              <a:rPr lang="pt-BR" sz="2800" dirty="0"/>
              <a:t> implementa as tradicionais estruturas para controle de fluxo do programa. Veja cada uma delas a seguir.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E434B3-FF76-2F46-B48D-3AEEA151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1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18F072D-8E72-A244-83F2-F52A845019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if</a:t>
            </a:r>
            <a:r>
              <a:rPr lang="pt-BR" sz="2800" dirty="0"/>
              <a:t>: permite definir a execução ou não de determinado bloco de código, de acordo com a condição especificada.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No exemplo a seguir, o valor da variável </a:t>
            </a:r>
            <a:r>
              <a:rPr lang="pt-BR" sz="2800" dirty="0" err="1"/>
              <a:t>x</a:t>
            </a:r>
            <a:r>
              <a:rPr lang="pt-BR" sz="2800" dirty="0"/>
              <a:t> é testado. De acordo com o seu valor, o comando </a:t>
            </a:r>
            <a:r>
              <a:rPr lang="pt-BR" sz="2800" dirty="0" err="1"/>
              <a:t>if</a:t>
            </a:r>
            <a:r>
              <a:rPr lang="pt-BR" sz="2800" dirty="0"/>
              <a:t> determina qual bloco de código deve ser executado.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F3E65C-7F91-3847-B189-C1D14C31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7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D3362F9-2763-3045-9212-778CCAE48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2315" y="1472956"/>
            <a:ext cx="4725816" cy="47493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&gt;Estruturas de Controle&lt;/</a:t>
            </a:r>
            <a:r>
              <a:rPr lang="pt-BR" sz="2000" dirty="0" err="1"/>
              <a:t>title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&lt;meta </a:t>
            </a:r>
            <a:r>
              <a:rPr lang="pt-BR" sz="2000" dirty="0" err="1"/>
              <a:t>charset</a:t>
            </a:r>
            <a:r>
              <a:rPr lang="pt-BR" sz="2000" dirty="0"/>
              <a:t>="UTF-8"&gt;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 </a:t>
            </a:r>
            <a:r>
              <a:rPr lang="pt-BR" sz="2000" dirty="0" err="1"/>
              <a:t>onload</a:t>
            </a:r>
            <a:r>
              <a:rPr lang="pt-BR" sz="2000" dirty="0"/>
              <a:t>="iniciar()"&gt;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&lt;script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javascript</a:t>
            </a:r>
            <a:r>
              <a:rPr lang="pt-BR" sz="2000" dirty="0"/>
              <a:t>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 err="1"/>
              <a:t>function</a:t>
            </a:r>
            <a:r>
              <a:rPr lang="pt-BR" sz="2000" dirty="0"/>
              <a:t> iniciar()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var </a:t>
            </a:r>
            <a:r>
              <a:rPr lang="pt-BR" sz="2000" dirty="0" err="1"/>
              <a:t>x</a:t>
            </a:r>
            <a:r>
              <a:rPr lang="pt-BR" sz="2000" dirty="0"/>
              <a:t> = </a:t>
            </a:r>
            <a:r>
              <a:rPr lang="pt-BR" sz="2000" dirty="0" err="1"/>
              <a:t>prompt</a:t>
            </a:r>
            <a:r>
              <a:rPr lang="pt-BR" sz="2000" dirty="0"/>
              <a:t>("Digite um número?");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</a:t>
            </a:r>
            <a:r>
              <a:rPr lang="pt-BR" sz="2000" dirty="0" err="1"/>
              <a:t>document.write</a:t>
            </a:r>
            <a:r>
              <a:rPr lang="pt-BR" sz="2000" dirty="0"/>
              <a:t>("&lt;h1&gt;Estruturas de Controle&lt;/h1&gt;");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	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2BDC76-6D6D-F641-AD73-61FA5C6AF3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1639" y="1472956"/>
            <a:ext cx="4725816" cy="412975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x</a:t>
            </a:r>
            <a:r>
              <a:rPr lang="pt-BR" sz="2000" dirty="0"/>
              <a:t> &gt; 5) {		</a:t>
            </a:r>
            <a:r>
              <a:rPr lang="pt-BR" sz="2000" dirty="0" err="1"/>
              <a:t>document.write</a:t>
            </a:r>
            <a:r>
              <a:rPr lang="pt-BR" sz="2000" dirty="0"/>
              <a:t>("O valor de </a:t>
            </a:r>
            <a:r>
              <a:rPr lang="pt-BR" sz="2000" dirty="0" err="1"/>
              <a:t>X</a:t>
            </a:r>
            <a:r>
              <a:rPr lang="pt-BR" sz="2000" dirty="0"/>
              <a:t> é maior que cinco.&lt;</a:t>
            </a:r>
            <a:r>
              <a:rPr lang="pt-BR" sz="2000" dirty="0" err="1"/>
              <a:t>br</a:t>
            </a:r>
            <a:r>
              <a:rPr lang="pt-BR" sz="2000" dirty="0"/>
              <a:t>&gt;");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}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x</a:t>
            </a:r>
            <a:r>
              <a:rPr lang="pt-BR" sz="2000" dirty="0"/>
              <a:t> &lt; 5) {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	</a:t>
            </a:r>
            <a:r>
              <a:rPr lang="pt-BR" sz="2000" dirty="0" err="1"/>
              <a:t>document.write</a:t>
            </a:r>
            <a:r>
              <a:rPr lang="pt-BR" sz="2000" dirty="0"/>
              <a:t>("O valor de </a:t>
            </a:r>
            <a:r>
              <a:rPr lang="pt-BR" sz="2000" dirty="0" err="1"/>
              <a:t>X</a:t>
            </a:r>
            <a:r>
              <a:rPr lang="pt-BR" sz="2000" dirty="0"/>
              <a:t> é menor que cinco.&lt;</a:t>
            </a:r>
            <a:r>
              <a:rPr lang="pt-BR" sz="2000" dirty="0" err="1"/>
              <a:t>br</a:t>
            </a:r>
            <a:r>
              <a:rPr lang="pt-BR" sz="2000" dirty="0"/>
              <a:t>&gt;");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}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 err="1"/>
              <a:t>else</a:t>
            </a:r>
            <a:r>
              <a:rPr lang="pt-BR" sz="2000" dirty="0"/>
              <a:t> {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</a:t>
            </a:r>
            <a:r>
              <a:rPr lang="pt-BR" sz="2000" dirty="0" err="1"/>
              <a:t>document.write</a:t>
            </a:r>
            <a:r>
              <a:rPr lang="pt-BR" sz="2000" dirty="0"/>
              <a:t>("O valor de </a:t>
            </a:r>
            <a:r>
              <a:rPr lang="pt-BR" sz="2000" dirty="0" err="1"/>
              <a:t>X</a:t>
            </a:r>
            <a:r>
              <a:rPr lang="pt-BR" sz="2000" dirty="0"/>
              <a:t> é igual a cinco.&lt;</a:t>
            </a:r>
            <a:r>
              <a:rPr lang="pt-BR" sz="2000" dirty="0" err="1"/>
              <a:t>br</a:t>
            </a:r>
            <a:r>
              <a:rPr lang="pt-BR" sz="2000" dirty="0"/>
              <a:t>&gt;");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}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&lt;/script&gt;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3BFE9F-564B-C04F-8ECC-52DE7DB2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81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C96990-2FA8-8548-982E-D43FAE3C3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switch: de acordo com o valor da variável testada pelo comando, é determinado o bloco de código que será executado. No exemplo a seguir, é possível obter o número que representa o dia da semana.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 base em seu valor, o nome que representa o dia é armazenado em uma variável, sendo posteriormente exibido na área de trabalho do navegador.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315687-E048-4743-BB6C-5DD555AB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01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725FC2D-2231-5748-A330-3C050A96D8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for: o comando permite a repetição, caso a condição especificada seja verdadeira. No exemplo a seguir são mostrados os números inteiros de 0 a 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while</a:t>
            </a:r>
            <a:r>
              <a:rPr lang="pt-BR" sz="2800" dirty="0"/>
              <a:t>: similar ao comando for, executa a repetição de um bloco de programa. No exemplo a seguir, são mostrados os números entre 1 e 5.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251346A-D17E-704B-A12C-ECEC23C6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02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B7E3A76-FC5E-5448-B937-F65A4112E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do-</a:t>
            </a:r>
            <a:r>
              <a:rPr lang="pt-BR" sz="2800" dirty="0" err="1"/>
              <a:t>while</a:t>
            </a:r>
            <a:r>
              <a:rPr lang="pt-BR" sz="2800" dirty="0"/>
              <a:t>: é similar aos comandos for e </a:t>
            </a:r>
            <a:r>
              <a:rPr lang="pt-BR" sz="2800" dirty="0" err="1"/>
              <a:t>while</a:t>
            </a:r>
            <a:r>
              <a:rPr lang="pt-BR" sz="2800" dirty="0"/>
              <a:t> apresentados anteriormente. A diferença fundamental entre eles é que a verificação da condição ocorre apenas após a execução do bloco de programa a ser repetido, que sempre será executado pelo menos uma vez. Quando se utilizam for e </a:t>
            </a:r>
            <a:r>
              <a:rPr lang="pt-BR" sz="2800" dirty="0" err="1"/>
              <a:t>while</a:t>
            </a:r>
            <a:r>
              <a:rPr lang="pt-BR" sz="2800" dirty="0"/>
              <a:t>, se a condição inicial resultar em falso, o bloco a ser repetido nunca será executado. No exemplo a seguir são mostrados os números pares entre 0 e 10.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E01AAC-633C-1542-966D-ACDAC9D1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00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F1DF4B2-110E-0547-848D-09F1E9CAF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OLIVEIRA, Cláudio Luís Vieira. </a:t>
            </a:r>
            <a:r>
              <a:rPr lang="pt-BR" b="1" dirty="0" err="1"/>
              <a:t>JavaScript</a:t>
            </a:r>
            <a:r>
              <a:rPr lang="pt-BR" b="1" dirty="0"/>
              <a:t> descomplicado:</a:t>
            </a:r>
            <a:r>
              <a:rPr lang="pt-BR" dirty="0"/>
              <a:t> programação para a Web, IOT e dispositivos móveis. São Paulo : Érica, 2020.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FA64A3-479A-684C-81EB-3421F05D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322969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DCFFD08-5D73-7846-86CA-B465536E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JavaScript</a:t>
            </a:r>
            <a:r>
              <a:rPr lang="pt-BR" sz="2800" dirty="0"/>
              <a:t> é uma linguagem de programação orientada a objetos, sendo interpretada e executada pelo navegador web (server-</a:t>
            </a:r>
            <a:r>
              <a:rPr lang="pt-BR" sz="2800" dirty="0" err="1"/>
              <a:t>side</a:t>
            </a:r>
            <a:r>
              <a:rPr lang="pt-BR" sz="2800" dirty="0"/>
              <a:t> script). Apresenta uma sintaxe similar à linguagem Java e tem como objetivo principal oferecer melhor interatividade às páginas.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D5EAF7-88FE-DC4B-B7CC-A728EE2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3D018E4-E6D7-C54F-8DBA-A6519C52D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&lt;</a:t>
            </a:r>
            <a:r>
              <a:rPr lang="pt-BR" sz="2000" dirty="0" err="1"/>
              <a:t>title</a:t>
            </a:r>
            <a:r>
              <a:rPr lang="pt-BR" sz="2000" dirty="0"/>
              <a:t>&gt;Introdução ao </a:t>
            </a:r>
            <a:r>
              <a:rPr lang="pt-BR" sz="2000" dirty="0" err="1"/>
              <a:t>JavaScript</a:t>
            </a:r>
            <a:r>
              <a:rPr lang="pt-BR" sz="2000" dirty="0"/>
              <a:t>&lt;/</a:t>
            </a:r>
            <a:r>
              <a:rPr lang="pt-BR" sz="2000" dirty="0" err="1"/>
              <a:t>title</a:t>
            </a:r>
            <a:r>
              <a:rPr lang="pt-BR" sz="2000" dirty="0"/>
              <a:t>&gt;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&lt;meta </a:t>
            </a:r>
            <a:r>
              <a:rPr lang="pt-BR" sz="2000" dirty="0" err="1"/>
              <a:t>charset</a:t>
            </a:r>
            <a:r>
              <a:rPr lang="pt-BR" sz="2000" dirty="0"/>
              <a:t>="UTF-8"&gt;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 </a:t>
            </a:r>
            <a:r>
              <a:rPr lang="pt-BR" sz="2000" dirty="0" err="1"/>
              <a:t>onload</a:t>
            </a:r>
            <a:r>
              <a:rPr lang="pt-BR" sz="2000" dirty="0"/>
              <a:t>="iniciar()"&gt;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&lt;script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javascript</a:t>
            </a:r>
            <a:r>
              <a:rPr lang="pt-BR" sz="2000" dirty="0"/>
              <a:t>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</a:t>
            </a:r>
            <a:r>
              <a:rPr lang="pt-BR" sz="2000" dirty="0" err="1"/>
              <a:t>function</a:t>
            </a:r>
            <a:r>
              <a:rPr lang="pt-BR" sz="2000" dirty="0"/>
              <a:t> iniciar()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 </a:t>
            </a:r>
            <a:r>
              <a:rPr lang="pt-BR" sz="2000" dirty="0" err="1"/>
              <a:t>document.write</a:t>
            </a:r>
            <a:r>
              <a:rPr lang="pt-BR" sz="2000" dirty="0"/>
              <a:t>("&lt;h1&gt;" + </a:t>
            </a:r>
            <a:r>
              <a:rPr lang="pt-BR" sz="2000" dirty="0" err="1"/>
              <a:t>document.title</a:t>
            </a:r>
            <a:r>
              <a:rPr lang="pt-BR" sz="2000" dirty="0"/>
              <a:t> + "&lt;/h1&gt;");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 </a:t>
            </a:r>
            <a:r>
              <a:rPr lang="pt-BR" sz="2000" dirty="0" err="1"/>
              <a:t>document.write</a:t>
            </a:r>
            <a:r>
              <a:rPr lang="pt-BR" sz="2000" dirty="0"/>
              <a:t>("Olá pessoal!&lt;</a:t>
            </a:r>
            <a:r>
              <a:rPr lang="pt-BR" sz="2000" dirty="0" err="1"/>
              <a:t>br</a:t>
            </a:r>
            <a:r>
              <a:rPr lang="pt-BR" sz="2000" dirty="0"/>
              <a:t>&gt;");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&lt;/script&gt;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0E7972-A385-6146-98B0-7A829BDF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8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1B3D1C9-29F9-6640-A7A6-E5EF311F8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Esse exemplo consiste basicamente em utilizar o evento </a:t>
            </a:r>
            <a:r>
              <a:rPr lang="pt-BR" sz="2800" dirty="0" err="1"/>
              <a:t>onload</a:t>
            </a:r>
            <a:r>
              <a:rPr lang="pt-BR" sz="2800" dirty="0"/>
              <a:t> da página HTML para realizar a chamada da função iniciar().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 função, por sua vez, utiliza o método </a:t>
            </a:r>
            <a:r>
              <a:rPr lang="pt-BR" sz="2800" dirty="0" err="1"/>
              <a:t>write</a:t>
            </a:r>
            <a:r>
              <a:rPr lang="pt-BR" sz="2800" dirty="0"/>
              <a:t> do objeto </a:t>
            </a:r>
            <a:r>
              <a:rPr lang="pt-BR" sz="2800" dirty="0" err="1"/>
              <a:t>document</a:t>
            </a:r>
            <a:r>
              <a:rPr lang="pt-BR" sz="2800" dirty="0"/>
              <a:t> para escrever um determinado conteúdo na área de trabalho do navegador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C4B849-4843-9341-90D7-8015A70B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80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768731C-40AD-1441-8452-4781562295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Variáveis em </a:t>
            </a:r>
            <a:r>
              <a:rPr lang="pt-BR" dirty="0" err="1"/>
              <a:t>JavaScript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As variáveis em </a:t>
            </a:r>
            <a:r>
              <a:rPr lang="pt-BR" sz="2800" dirty="0" err="1"/>
              <a:t>JavaScript</a:t>
            </a:r>
            <a:r>
              <a:rPr lang="pt-BR" sz="2800" dirty="0"/>
              <a:t> não possuem um tipo de dados no momento de sua declaração.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Elas assumem o tipo de dados dos valores que estão armazenados naquele instante.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No exemplo a seguir, será possível observar que a variável </a:t>
            </a:r>
            <a:r>
              <a:rPr lang="pt-BR" sz="2800" dirty="0" err="1"/>
              <a:t>x</a:t>
            </a:r>
            <a:r>
              <a:rPr lang="pt-BR" sz="2800" dirty="0"/>
              <a:t> recebe, inicialmente, uma cadeia de caracteres, ou seja, naquele momento, ela é do tipo de dados </a:t>
            </a:r>
            <a:r>
              <a:rPr lang="pt-BR" sz="2800" dirty="0" err="1"/>
              <a:t>String</a:t>
            </a:r>
            <a:r>
              <a:rPr lang="pt-BR" sz="2800" dirty="0"/>
              <a:t>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5E11848-9789-2C4B-964C-0137AAFC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75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D44A097-022B-864C-9578-27C3726C2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2800" dirty="0"/>
              <a:t>Em seguida, as variáveis recebem um valor numérico assumindo, isto é, nesse momento, são do tipo de dados inteiro.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Ainda no exemplo, as variáveis finalizam como sendo do tipo de dados </a:t>
            </a:r>
            <a:r>
              <a:rPr lang="pt-BR" sz="2800" dirty="0" err="1"/>
              <a:t>float</a:t>
            </a:r>
            <a:r>
              <a:rPr lang="pt-BR" sz="2800" dirty="0"/>
              <a:t>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BEB3EF0-EE3C-D046-A7EF-77B717C5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84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A0C127-9BE3-3841-93CD-1C92D6395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2284" y="517778"/>
            <a:ext cx="9927431" cy="45107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&gt; 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title</a:t>
            </a:r>
            <a:r>
              <a:rPr lang="pt-BR" sz="2000" dirty="0"/>
              <a:t>&gt;Bem-vindo ao </a:t>
            </a:r>
            <a:r>
              <a:rPr lang="pt-BR" sz="2000" dirty="0" err="1"/>
              <a:t>JavaScript</a:t>
            </a:r>
            <a:r>
              <a:rPr lang="pt-BR" sz="2000" dirty="0"/>
              <a:t>&lt;/</a:t>
            </a:r>
            <a:r>
              <a:rPr lang="pt-BR" sz="2000" dirty="0" err="1"/>
              <a:t>title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&lt;meta </a:t>
            </a:r>
            <a:r>
              <a:rPr lang="pt-BR" sz="2000" dirty="0" err="1"/>
              <a:t>charset</a:t>
            </a:r>
            <a:r>
              <a:rPr lang="pt-BR" sz="2000" dirty="0"/>
              <a:t>="UTF-8"&gt;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head</a:t>
            </a:r>
            <a:r>
              <a:rPr lang="pt-BR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 </a:t>
            </a:r>
            <a:r>
              <a:rPr lang="pt-BR" sz="2000" dirty="0" err="1"/>
              <a:t>onload</a:t>
            </a:r>
            <a:r>
              <a:rPr lang="pt-BR" sz="2000" dirty="0"/>
              <a:t>="iniciar()"&gt;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&lt;script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/</a:t>
            </a:r>
            <a:r>
              <a:rPr lang="pt-BR" sz="2000" dirty="0" err="1"/>
              <a:t>javascript</a:t>
            </a:r>
            <a:r>
              <a:rPr lang="pt-BR" sz="2000" dirty="0"/>
              <a:t>"&gt;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</a:t>
            </a:r>
            <a:r>
              <a:rPr lang="pt-BR" sz="2000" dirty="0" err="1"/>
              <a:t>function</a:t>
            </a:r>
            <a:r>
              <a:rPr lang="pt-BR" sz="2000" dirty="0"/>
              <a:t> iniciar(){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  var </a:t>
            </a:r>
            <a:r>
              <a:rPr lang="pt-BR" sz="2000" dirty="0" err="1"/>
              <a:t>x</a:t>
            </a:r>
            <a:r>
              <a:rPr lang="pt-BR" sz="2000" dirty="0"/>
              <a:t> = "Olá!";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document.write</a:t>
            </a:r>
            <a:r>
              <a:rPr lang="pt-BR" sz="2000" dirty="0"/>
              <a:t>("&lt;h1&gt;Variáveis em </a:t>
            </a:r>
            <a:r>
              <a:rPr lang="pt-BR" sz="2000" dirty="0" err="1"/>
              <a:t>JavaScript</a:t>
            </a:r>
            <a:r>
              <a:rPr lang="pt-BR" sz="2000" dirty="0"/>
              <a:t>&lt;/h1&gt;");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document.write</a:t>
            </a:r>
            <a:r>
              <a:rPr lang="pt-BR" sz="2000" dirty="0"/>
              <a:t>("A variável agora é </a:t>
            </a:r>
            <a:r>
              <a:rPr lang="pt-BR" sz="2000" dirty="0" err="1"/>
              <a:t>String</a:t>
            </a:r>
            <a:r>
              <a:rPr lang="pt-BR" sz="2000" dirty="0"/>
              <a:t>: " + </a:t>
            </a:r>
            <a:r>
              <a:rPr lang="pt-BR" sz="2000" dirty="0" err="1"/>
              <a:t>x</a:t>
            </a:r>
            <a:r>
              <a:rPr lang="pt-BR" sz="2000" dirty="0"/>
              <a:t> + "&lt;</a:t>
            </a:r>
            <a:r>
              <a:rPr lang="pt-BR" sz="2000" dirty="0" err="1"/>
              <a:t>br</a:t>
            </a:r>
            <a:r>
              <a:rPr lang="pt-BR" sz="2000" dirty="0"/>
              <a:t>&gt;");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x</a:t>
            </a:r>
            <a:r>
              <a:rPr lang="pt-BR" sz="2000" dirty="0"/>
              <a:t> = 12 + 13;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document.write</a:t>
            </a:r>
            <a:r>
              <a:rPr lang="pt-BR" sz="2000" dirty="0"/>
              <a:t>("Agora é do tipo de dados inteiro: " + </a:t>
            </a:r>
            <a:r>
              <a:rPr lang="pt-BR" sz="2000" dirty="0" err="1"/>
              <a:t>x</a:t>
            </a:r>
            <a:r>
              <a:rPr lang="pt-BR" sz="2000" dirty="0"/>
              <a:t> + "&lt;</a:t>
            </a:r>
            <a:r>
              <a:rPr lang="pt-BR" sz="2000" dirty="0" err="1"/>
              <a:t>br</a:t>
            </a:r>
            <a:r>
              <a:rPr lang="pt-BR" sz="2000" dirty="0"/>
              <a:t>&gt;");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x</a:t>
            </a:r>
            <a:r>
              <a:rPr lang="pt-BR" sz="2000" dirty="0"/>
              <a:t> = 4.50 + 5.25;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     </a:t>
            </a:r>
            <a:r>
              <a:rPr lang="pt-BR" sz="2000" dirty="0" err="1"/>
              <a:t>document.write</a:t>
            </a:r>
            <a:r>
              <a:rPr lang="pt-BR" sz="2000" dirty="0"/>
              <a:t>("Neste momento é </a:t>
            </a:r>
            <a:r>
              <a:rPr lang="pt-BR" sz="2000" dirty="0" err="1"/>
              <a:t>float</a:t>
            </a:r>
            <a:r>
              <a:rPr lang="pt-BR" sz="2000" dirty="0"/>
              <a:t>: " + </a:t>
            </a:r>
            <a:r>
              <a:rPr lang="pt-BR" sz="2000" dirty="0" err="1"/>
              <a:t>x</a:t>
            </a:r>
            <a:r>
              <a:rPr lang="pt-BR" sz="2000" dirty="0"/>
              <a:t> + "&lt;</a:t>
            </a:r>
            <a:r>
              <a:rPr lang="pt-BR" sz="2000" dirty="0" err="1"/>
              <a:t>br</a:t>
            </a:r>
            <a:r>
              <a:rPr lang="pt-BR" sz="2000" dirty="0"/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       &lt;/script&gt;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672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8C901CC-1071-9A4B-99C6-3C2076BD7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Operadores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 Assim como outras linguagens de programação, o </a:t>
            </a:r>
            <a:r>
              <a:rPr lang="pt-BR" sz="2800" dirty="0" err="1"/>
              <a:t>JavaScript</a:t>
            </a:r>
            <a:r>
              <a:rPr lang="pt-BR" sz="2800" dirty="0"/>
              <a:t> implementa um grande conjunto de operadores.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A054352-1A07-034F-84E7-23E6C436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95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AE0832-4E28-2B4D-83AA-4EE887DC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30B4D0-A1DD-CB42-BED1-3D807829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72" y="104502"/>
            <a:ext cx="6126334" cy="6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7405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5972</TotalTime>
  <Words>1097</Words>
  <Application>Microsoft Macintosh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1_Tema do Office</vt:lpstr>
      <vt:lpstr>Apresentação do PowerPoint</vt:lpstr>
      <vt:lpstr>JavaScript</vt:lpstr>
      <vt:lpstr>JavaScript</vt:lpstr>
      <vt:lpstr>JavaScript</vt:lpstr>
      <vt:lpstr>JavaScript</vt:lpstr>
      <vt:lpstr>JavaScript</vt:lpstr>
      <vt:lpstr>Apresentação do PowerPoint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Referência Bibliográfica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169</cp:revision>
  <dcterms:created xsi:type="dcterms:W3CDTF">2019-06-26T14:54:25Z</dcterms:created>
  <dcterms:modified xsi:type="dcterms:W3CDTF">2022-05-28T12:47:56Z</dcterms:modified>
</cp:coreProperties>
</file>