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362" r:id="rId2"/>
    <p:sldId id="366" r:id="rId3"/>
    <p:sldId id="367" r:id="rId4"/>
    <p:sldId id="364" r:id="rId5"/>
    <p:sldId id="370" r:id="rId6"/>
    <p:sldId id="359" r:id="rId7"/>
    <p:sldId id="368" r:id="rId8"/>
    <p:sldId id="334" r:id="rId9"/>
    <p:sldId id="365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3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327" userDrawn="1">
          <p15:clr>
            <a:srgbClr val="A4A3A4"/>
          </p15:clr>
        </p15:guide>
        <p15:guide id="5" orient="horz" pos="2935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7" pos="3084" userDrawn="1">
          <p15:clr>
            <a:srgbClr val="A4A3A4"/>
          </p15:clr>
        </p15:guide>
        <p15:guide id="8" orient="horz" pos="645" userDrawn="1">
          <p15:clr>
            <a:srgbClr val="A4A3A4"/>
          </p15:clr>
        </p15:guide>
        <p15:guide id="9" orient="horz" pos="826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  <p15:guide id="12" orient="horz" pos="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B0E0"/>
    <a:srgbClr val="C1CEFF"/>
    <a:srgbClr val="FCC0C1"/>
    <a:srgbClr val="F1FAC2"/>
    <a:srgbClr val="CCCC00"/>
    <a:srgbClr val="DEEF03"/>
    <a:srgbClr val="FBC98D"/>
    <a:srgbClr val="B2D7C9"/>
    <a:srgbClr val="D6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0920" autoAdjust="0"/>
  </p:normalViewPr>
  <p:slideViewPr>
    <p:cSldViewPr snapToGrid="0" snapToObjects="1">
      <p:cViewPr varScale="1">
        <p:scale>
          <a:sx n="133" d="100"/>
          <a:sy n="133" d="100"/>
        </p:scale>
        <p:origin x="1134" y="126"/>
      </p:cViewPr>
      <p:guideLst>
        <p:guide pos="453"/>
        <p:guide pos="272"/>
        <p:guide orient="horz" pos="327"/>
        <p:guide orient="horz" pos="2935"/>
        <p:guide pos="5465"/>
        <p:guide pos="3084"/>
        <p:guide orient="horz" pos="645"/>
        <p:guide orient="horz" pos="826"/>
        <p:guide pos="2880"/>
        <p:guide orient="horz" pos="2822"/>
        <p:guide orient="horz" pos="7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AEF45-9C2B-41F1-93A9-06CE45264AFA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E3F483-6FB1-4E2B-B178-550E9AC26C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dirty="0">
              <a:solidFill>
                <a:srgbClr val="000000"/>
              </a:solidFill>
              <a:latin typeface="+mj-lt"/>
            </a:rPr>
            <a:t>Profit by advertisement</a:t>
          </a:r>
          <a:endParaRPr lang="en-US" b="0" dirty="0">
            <a:solidFill>
              <a:srgbClr val="000000"/>
            </a:solidFill>
            <a:latin typeface="+mj-lt"/>
          </a:endParaRPr>
        </a:p>
      </dgm:t>
    </dgm:pt>
    <dgm:pt modelId="{64723D5D-7A3A-40F9-AD73-1E33FA5ADE91}" type="parTrans" cxnId="{4EAD4CA9-3409-4E2F-B741-69DFB72DB2F4}">
      <dgm:prSet/>
      <dgm:spPr/>
      <dgm:t>
        <a:bodyPr/>
        <a:lstStyle/>
        <a:p>
          <a:endParaRPr lang="en-US"/>
        </a:p>
      </dgm:t>
    </dgm:pt>
    <dgm:pt modelId="{35C4739D-DA48-440C-BA1A-0DB3E23AE0DA}" type="sibTrans" cxnId="{4EAD4CA9-3409-4E2F-B741-69DFB72DB2F4}">
      <dgm:prSet/>
      <dgm:spPr/>
      <dgm:t>
        <a:bodyPr/>
        <a:lstStyle/>
        <a:p>
          <a:endParaRPr lang="en-US"/>
        </a:p>
      </dgm:t>
    </dgm:pt>
    <dgm:pt modelId="{5B5E75A5-D3EC-4250-A1C1-D205129279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dirty="0">
              <a:solidFill>
                <a:srgbClr val="000000"/>
              </a:solidFill>
              <a:latin typeface="+mj-lt"/>
            </a:rPr>
            <a:t>Watching more movies</a:t>
          </a:r>
          <a:endParaRPr lang="en-US" b="0" dirty="0">
            <a:solidFill>
              <a:srgbClr val="000000"/>
            </a:solidFill>
            <a:latin typeface="+mj-lt"/>
          </a:endParaRPr>
        </a:p>
      </dgm:t>
    </dgm:pt>
    <dgm:pt modelId="{7484F603-3A36-4431-8431-13C4D2A9E07A}" type="parTrans" cxnId="{298E87C5-317C-46AB-A2E1-FDD48605561C}">
      <dgm:prSet/>
      <dgm:spPr/>
      <dgm:t>
        <a:bodyPr/>
        <a:lstStyle/>
        <a:p>
          <a:endParaRPr lang="en-US"/>
        </a:p>
      </dgm:t>
    </dgm:pt>
    <dgm:pt modelId="{661F82D7-E75B-4AB6-855E-89179B88C92F}" type="sibTrans" cxnId="{298E87C5-317C-46AB-A2E1-FDD48605561C}">
      <dgm:prSet/>
      <dgm:spPr/>
      <dgm:t>
        <a:bodyPr/>
        <a:lstStyle/>
        <a:p>
          <a:endParaRPr lang="en-US"/>
        </a:p>
      </dgm:t>
    </dgm:pt>
    <dgm:pt modelId="{D671E157-D6F2-4D9E-847F-3B2CBC3C00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dirty="0">
              <a:solidFill>
                <a:srgbClr val="000000"/>
              </a:solidFill>
              <a:latin typeface="+mj-lt"/>
            </a:rPr>
            <a:t>Expandable to series</a:t>
          </a:r>
          <a:endParaRPr lang="en-US" b="0" dirty="0">
            <a:solidFill>
              <a:srgbClr val="000000"/>
            </a:solidFill>
            <a:latin typeface="+mj-lt"/>
          </a:endParaRPr>
        </a:p>
      </dgm:t>
    </dgm:pt>
    <dgm:pt modelId="{6F3CD588-AD1F-4ED2-83D4-EC98D6B09988}" type="parTrans" cxnId="{4C150298-71E8-43C5-9376-1DCEBF914110}">
      <dgm:prSet/>
      <dgm:spPr/>
      <dgm:t>
        <a:bodyPr/>
        <a:lstStyle/>
        <a:p>
          <a:endParaRPr lang="en-US"/>
        </a:p>
      </dgm:t>
    </dgm:pt>
    <dgm:pt modelId="{DDBF6FFC-2CA6-42D8-8B41-0334C208281D}" type="sibTrans" cxnId="{4C150298-71E8-43C5-9376-1DCEBF914110}">
      <dgm:prSet/>
      <dgm:spPr/>
      <dgm:t>
        <a:bodyPr/>
        <a:lstStyle/>
        <a:p>
          <a:endParaRPr lang="en-US"/>
        </a:p>
      </dgm:t>
    </dgm:pt>
    <dgm:pt modelId="{D6DE0FC9-B745-4E22-B510-28ECA2B7AC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dirty="0">
              <a:solidFill>
                <a:srgbClr val="000000"/>
              </a:solidFill>
              <a:latin typeface="+mj-lt"/>
            </a:rPr>
            <a:t>Expandable to other genres</a:t>
          </a:r>
          <a:endParaRPr lang="en-US" b="0" dirty="0">
            <a:solidFill>
              <a:srgbClr val="000000"/>
            </a:solidFill>
            <a:latin typeface="+mj-lt"/>
          </a:endParaRPr>
        </a:p>
      </dgm:t>
    </dgm:pt>
    <dgm:pt modelId="{08AEBB06-6494-4541-B4D5-D3008D46ADE2}" type="parTrans" cxnId="{C7B244F1-5C90-4F7A-84F6-511105EFCF1B}">
      <dgm:prSet/>
      <dgm:spPr/>
      <dgm:t>
        <a:bodyPr/>
        <a:lstStyle/>
        <a:p>
          <a:endParaRPr lang="en-US"/>
        </a:p>
      </dgm:t>
    </dgm:pt>
    <dgm:pt modelId="{918C59C0-13A6-4055-A6BA-FF9CBEA95D3F}" type="sibTrans" cxnId="{C7B244F1-5C90-4F7A-84F6-511105EFCF1B}">
      <dgm:prSet/>
      <dgm:spPr/>
      <dgm:t>
        <a:bodyPr/>
        <a:lstStyle/>
        <a:p>
          <a:endParaRPr lang="en-US"/>
        </a:p>
      </dgm:t>
    </dgm:pt>
    <dgm:pt modelId="{61B0ED38-0349-4590-ADE3-2F66E2421D30}" type="pres">
      <dgm:prSet presAssocID="{BF6AEF45-9C2B-41F1-93A9-06CE45264AFA}" presName="root" presStyleCnt="0">
        <dgm:presLayoutVars>
          <dgm:dir/>
          <dgm:resizeHandles val="exact"/>
        </dgm:presLayoutVars>
      </dgm:prSet>
      <dgm:spPr/>
    </dgm:pt>
    <dgm:pt modelId="{AB14D2D2-852D-4875-BE62-10DD804A75CD}" type="pres">
      <dgm:prSet presAssocID="{C6E3F483-6FB1-4E2B-B178-550E9AC26C87}" presName="compNode" presStyleCnt="0"/>
      <dgm:spPr/>
    </dgm:pt>
    <dgm:pt modelId="{7C173B69-31F7-4B05-9A6C-CA4798079365}" type="pres">
      <dgm:prSet presAssocID="{C6E3F483-6FB1-4E2B-B178-550E9AC26C87}" presName="iconBgRect" presStyleLbl="bgShp" presStyleIdx="0" presStyleCnt="4"/>
      <dgm:spPr/>
    </dgm:pt>
    <dgm:pt modelId="{26447A8C-1EC1-4B3C-85F5-D100B0D0050C}" type="pres">
      <dgm:prSet presAssocID="{C6E3F483-6FB1-4E2B-B178-550E9AC26C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AC985ED-FD59-4436-9BCE-114A60E82A2A}" type="pres">
      <dgm:prSet presAssocID="{C6E3F483-6FB1-4E2B-B178-550E9AC26C87}" presName="spaceRect" presStyleCnt="0"/>
      <dgm:spPr/>
    </dgm:pt>
    <dgm:pt modelId="{DA9CDF70-98F9-4409-8FEF-66A2291DADE8}" type="pres">
      <dgm:prSet presAssocID="{C6E3F483-6FB1-4E2B-B178-550E9AC26C87}" presName="textRect" presStyleLbl="revTx" presStyleIdx="0" presStyleCnt="4">
        <dgm:presLayoutVars>
          <dgm:chMax val="1"/>
          <dgm:chPref val="1"/>
        </dgm:presLayoutVars>
      </dgm:prSet>
      <dgm:spPr/>
    </dgm:pt>
    <dgm:pt modelId="{4CCA9FC8-9DF9-4481-A367-21221AFF09BB}" type="pres">
      <dgm:prSet presAssocID="{35C4739D-DA48-440C-BA1A-0DB3E23AE0DA}" presName="sibTrans" presStyleCnt="0"/>
      <dgm:spPr/>
    </dgm:pt>
    <dgm:pt modelId="{56496355-647D-4DBB-A0E5-DD25EF81E4AA}" type="pres">
      <dgm:prSet presAssocID="{5B5E75A5-D3EC-4250-A1C1-D20512927914}" presName="compNode" presStyleCnt="0"/>
      <dgm:spPr/>
    </dgm:pt>
    <dgm:pt modelId="{04F5EBBD-A6BD-4D05-B885-202CE08479B7}" type="pres">
      <dgm:prSet presAssocID="{5B5E75A5-D3EC-4250-A1C1-D20512927914}" presName="iconBgRect" presStyleLbl="bgShp" presStyleIdx="1" presStyleCnt="4"/>
      <dgm:spPr/>
    </dgm:pt>
    <dgm:pt modelId="{8D49AA53-3317-4EC7-BC4C-1DB5715BB92A}" type="pres">
      <dgm:prSet presAssocID="{5B5E75A5-D3EC-4250-A1C1-D205129279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8CFBC6D-31C8-4432-8C4C-5AB170061A08}" type="pres">
      <dgm:prSet presAssocID="{5B5E75A5-D3EC-4250-A1C1-D20512927914}" presName="spaceRect" presStyleCnt="0"/>
      <dgm:spPr/>
    </dgm:pt>
    <dgm:pt modelId="{A1DDC1F9-8863-44D6-9387-ABA1870B46E3}" type="pres">
      <dgm:prSet presAssocID="{5B5E75A5-D3EC-4250-A1C1-D20512927914}" presName="textRect" presStyleLbl="revTx" presStyleIdx="1" presStyleCnt="4">
        <dgm:presLayoutVars>
          <dgm:chMax val="1"/>
          <dgm:chPref val="1"/>
        </dgm:presLayoutVars>
      </dgm:prSet>
      <dgm:spPr/>
    </dgm:pt>
    <dgm:pt modelId="{29FBEF82-A1FA-4362-B3FE-31930A088B5C}" type="pres">
      <dgm:prSet presAssocID="{661F82D7-E75B-4AB6-855E-89179B88C92F}" presName="sibTrans" presStyleCnt="0"/>
      <dgm:spPr/>
    </dgm:pt>
    <dgm:pt modelId="{FA4FACD0-8314-443C-B50B-AB5AF3044760}" type="pres">
      <dgm:prSet presAssocID="{D671E157-D6F2-4D9E-847F-3B2CBC3C0008}" presName="compNode" presStyleCnt="0"/>
      <dgm:spPr/>
    </dgm:pt>
    <dgm:pt modelId="{0CC4C4BF-D406-4520-8BE2-3781A63472F4}" type="pres">
      <dgm:prSet presAssocID="{D671E157-D6F2-4D9E-847F-3B2CBC3C0008}" presName="iconBgRect" presStyleLbl="bgShp" presStyleIdx="2" presStyleCnt="4"/>
      <dgm:spPr/>
    </dgm:pt>
    <dgm:pt modelId="{54EC6A03-BC95-4869-A5A9-4A641F719C5C}" type="pres">
      <dgm:prSet presAssocID="{D671E157-D6F2-4D9E-847F-3B2CBC3C00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eren"/>
        </a:ext>
      </dgm:extLst>
    </dgm:pt>
    <dgm:pt modelId="{F9A5DE1B-646D-4C25-8053-0B9E99FD0F05}" type="pres">
      <dgm:prSet presAssocID="{D671E157-D6F2-4D9E-847F-3B2CBC3C0008}" presName="spaceRect" presStyleCnt="0"/>
      <dgm:spPr/>
    </dgm:pt>
    <dgm:pt modelId="{E65D99C7-EC0F-41E4-8094-9D14352BE238}" type="pres">
      <dgm:prSet presAssocID="{D671E157-D6F2-4D9E-847F-3B2CBC3C0008}" presName="textRect" presStyleLbl="revTx" presStyleIdx="2" presStyleCnt="4">
        <dgm:presLayoutVars>
          <dgm:chMax val="1"/>
          <dgm:chPref val="1"/>
        </dgm:presLayoutVars>
      </dgm:prSet>
      <dgm:spPr/>
    </dgm:pt>
    <dgm:pt modelId="{6873063E-3E2F-4D9A-9F80-6809D5275F6B}" type="pres">
      <dgm:prSet presAssocID="{DDBF6FFC-2CA6-42D8-8B41-0334C208281D}" presName="sibTrans" presStyleCnt="0"/>
      <dgm:spPr/>
    </dgm:pt>
    <dgm:pt modelId="{0C69D5C8-AE88-4FB7-90CE-89048D7F0DFD}" type="pres">
      <dgm:prSet presAssocID="{D6DE0FC9-B745-4E22-B510-28ECA2B7AC1B}" presName="compNode" presStyleCnt="0"/>
      <dgm:spPr/>
    </dgm:pt>
    <dgm:pt modelId="{522B090A-F062-4B3F-B9C6-435C8E57A95D}" type="pres">
      <dgm:prSet presAssocID="{D6DE0FC9-B745-4E22-B510-28ECA2B7AC1B}" presName="iconBgRect" presStyleLbl="bgShp" presStyleIdx="3" presStyleCnt="4"/>
      <dgm:spPr/>
    </dgm:pt>
    <dgm:pt modelId="{9ACCADAB-AACC-4CB8-AF54-6D57BA58BD4E}" type="pres">
      <dgm:prSet presAssocID="{D6DE0FC9-B745-4E22-B510-28ECA2B7AC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1A9F7877-73B9-4EE2-AACD-ADF584C19370}" type="pres">
      <dgm:prSet presAssocID="{D6DE0FC9-B745-4E22-B510-28ECA2B7AC1B}" presName="spaceRect" presStyleCnt="0"/>
      <dgm:spPr/>
    </dgm:pt>
    <dgm:pt modelId="{21576F61-9EC1-4E6F-B9A1-17A6B2811AD6}" type="pres">
      <dgm:prSet presAssocID="{D6DE0FC9-B745-4E22-B510-28ECA2B7AC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14332D-1662-4AD5-B0F6-269490F4184D}" type="presOf" srcId="{C6E3F483-6FB1-4E2B-B178-550E9AC26C87}" destId="{DA9CDF70-98F9-4409-8FEF-66A2291DADE8}" srcOrd="0" destOrd="0" presId="urn:microsoft.com/office/officeart/2018/5/layout/IconCircleLabelList"/>
    <dgm:cxn modelId="{A5B37E38-66A6-4CBC-A2CB-1556B682D6B2}" type="presOf" srcId="{5B5E75A5-D3EC-4250-A1C1-D20512927914}" destId="{A1DDC1F9-8863-44D6-9387-ABA1870B46E3}" srcOrd="0" destOrd="0" presId="urn:microsoft.com/office/officeart/2018/5/layout/IconCircleLabelList"/>
    <dgm:cxn modelId="{78996064-05F4-4FE5-B1F0-9D46C119C428}" type="presOf" srcId="{BF6AEF45-9C2B-41F1-93A9-06CE45264AFA}" destId="{61B0ED38-0349-4590-ADE3-2F66E2421D30}" srcOrd="0" destOrd="0" presId="urn:microsoft.com/office/officeart/2018/5/layout/IconCircleLabelList"/>
    <dgm:cxn modelId="{4C150298-71E8-43C5-9376-1DCEBF914110}" srcId="{BF6AEF45-9C2B-41F1-93A9-06CE45264AFA}" destId="{D671E157-D6F2-4D9E-847F-3B2CBC3C0008}" srcOrd="2" destOrd="0" parTransId="{6F3CD588-AD1F-4ED2-83D4-EC98D6B09988}" sibTransId="{DDBF6FFC-2CA6-42D8-8B41-0334C208281D}"/>
    <dgm:cxn modelId="{4EAD4CA9-3409-4E2F-B741-69DFB72DB2F4}" srcId="{BF6AEF45-9C2B-41F1-93A9-06CE45264AFA}" destId="{C6E3F483-6FB1-4E2B-B178-550E9AC26C87}" srcOrd="0" destOrd="0" parTransId="{64723D5D-7A3A-40F9-AD73-1E33FA5ADE91}" sibTransId="{35C4739D-DA48-440C-BA1A-0DB3E23AE0DA}"/>
    <dgm:cxn modelId="{CEF0E3B8-2713-4D5F-BFC0-8505E7282D42}" type="presOf" srcId="{D6DE0FC9-B745-4E22-B510-28ECA2B7AC1B}" destId="{21576F61-9EC1-4E6F-B9A1-17A6B2811AD6}" srcOrd="0" destOrd="0" presId="urn:microsoft.com/office/officeart/2018/5/layout/IconCircleLabelList"/>
    <dgm:cxn modelId="{298E87C5-317C-46AB-A2E1-FDD48605561C}" srcId="{BF6AEF45-9C2B-41F1-93A9-06CE45264AFA}" destId="{5B5E75A5-D3EC-4250-A1C1-D20512927914}" srcOrd="1" destOrd="0" parTransId="{7484F603-3A36-4431-8431-13C4D2A9E07A}" sibTransId="{661F82D7-E75B-4AB6-855E-89179B88C92F}"/>
    <dgm:cxn modelId="{5728FAE8-7A04-4008-A676-4FD39C8BF3B4}" type="presOf" srcId="{D671E157-D6F2-4D9E-847F-3B2CBC3C0008}" destId="{E65D99C7-EC0F-41E4-8094-9D14352BE238}" srcOrd="0" destOrd="0" presId="urn:microsoft.com/office/officeart/2018/5/layout/IconCircleLabelList"/>
    <dgm:cxn modelId="{C7B244F1-5C90-4F7A-84F6-511105EFCF1B}" srcId="{BF6AEF45-9C2B-41F1-93A9-06CE45264AFA}" destId="{D6DE0FC9-B745-4E22-B510-28ECA2B7AC1B}" srcOrd="3" destOrd="0" parTransId="{08AEBB06-6494-4541-B4D5-D3008D46ADE2}" sibTransId="{918C59C0-13A6-4055-A6BA-FF9CBEA95D3F}"/>
    <dgm:cxn modelId="{55DF4B3A-C596-4241-9C61-201321F61246}" type="presParOf" srcId="{61B0ED38-0349-4590-ADE3-2F66E2421D30}" destId="{AB14D2D2-852D-4875-BE62-10DD804A75CD}" srcOrd="0" destOrd="0" presId="urn:microsoft.com/office/officeart/2018/5/layout/IconCircleLabelList"/>
    <dgm:cxn modelId="{3D5FF3F9-BB7F-42EF-A480-2CE5C88E05CE}" type="presParOf" srcId="{AB14D2D2-852D-4875-BE62-10DD804A75CD}" destId="{7C173B69-31F7-4B05-9A6C-CA4798079365}" srcOrd="0" destOrd="0" presId="urn:microsoft.com/office/officeart/2018/5/layout/IconCircleLabelList"/>
    <dgm:cxn modelId="{89397CCE-2640-4AFF-A0E3-47BE959F8DA4}" type="presParOf" srcId="{AB14D2D2-852D-4875-BE62-10DD804A75CD}" destId="{26447A8C-1EC1-4B3C-85F5-D100B0D0050C}" srcOrd="1" destOrd="0" presId="urn:microsoft.com/office/officeart/2018/5/layout/IconCircleLabelList"/>
    <dgm:cxn modelId="{9BC33D82-E354-4760-8AD0-CC67FD8AA1D7}" type="presParOf" srcId="{AB14D2D2-852D-4875-BE62-10DD804A75CD}" destId="{2AC985ED-FD59-4436-9BCE-114A60E82A2A}" srcOrd="2" destOrd="0" presId="urn:microsoft.com/office/officeart/2018/5/layout/IconCircleLabelList"/>
    <dgm:cxn modelId="{14D0B7D6-2FCE-4AF7-9D57-42C22BF1EE35}" type="presParOf" srcId="{AB14D2D2-852D-4875-BE62-10DD804A75CD}" destId="{DA9CDF70-98F9-4409-8FEF-66A2291DADE8}" srcOrd="3" destOrd="0" presId="urn:microsoft.com/office/officeart/2018/5/layout/IconCircleLabelList"/>
    <dgm:cxn modelId="{B59CEC30-87F0-4EA4-B870-441412535309}" type="presParOf" srcId="{61B0ED38-0349-4590-ADE3-2F66E2421D30}" destId="{4CCA9FC8-9DF9-4481-A367-21221AFF09BB}" srcOrd="1" destOrd="0" presId="urn:microsoft.com/office/officeart/2018/5/layout/IconCircleLabelList"/>
    <dgm:cxn modelId="{0E2FD14E-BC5D-42F4-B56F-B158DD6CBF2C}" type="presParOf" srcId="{61B0ED38-0349-4590-ADE3-2F66E2421D30}" destId="{56496355-647D-4DBB-A0E5-DD25EF81E4AA}" srcOrd="2" destOrd="0" presId="urn:microsoft.com/office/officeart/2018/5/layout/IconCircleLabelList"/>
    <dgm:cxn modelId="{30973AEE-A34E-4D4A-BE0D-B38C01C20379}" type="presParOf" srcId="{56496355-647D-4DBB-A0E5-DD25EF81E4AA}" destId="{04F5EBBD-A6BD-4D05-B885-202CE08479B7}" srcOrd="0" destOrd="0" presId="urn:microsoft.com/office/officeart/2018/5/layout/IconCircleLabelList"/>
    <dgm:cxn modelId="{FD91FDBD-7945-43A3-B613-B0DA5CF8CAC6}" type="presParOf" srcId="{56496355-647D-4DBB-A0E5-DD25EF81E4AA}" destId="{8D49AA53-3317-4EC7-BC4C-1DB5715BB92A}" srcOrd="1" destOrd="0" presId="urn:microsoft.com/office/officeart/2018/5/layout/IconCircleLabelList"/>
    <dgm:cxn modelId="{1DFCB789-04FE-4931-B383-131CC6CFF02A}" type="presParOf" srcId="{56496355-647D-4DBB-A0E5-DD25EF81E4AA}" destId="{68CFBC6D-31C8-4432-8C4C-5AB170061A08}" srcOrd="2" destOrd="0" presId="urn:microsoft.com/office/officeart/2018/5/layout/IconCircleLabelList"/>
    <dgm:cxn modelId="{6EA612FA-3BA0-44B9-98DB-2582680214A1}" type="presParOf" srcId="{56496355-647D-4DBB-A0E5-DD25EF81E4AA}" destId="{A1DDC1F9-8863-44D6-9387-ABA1870B46E3}" srcOrd="3" destOrd="0" presId="urn:microsoft.com/office/officeart/2018/5/layout/IconCircleLabelList"/>
    <dgm:cxn modelId="{E30C7EB5-D722-4693-A4AA-C37CC39B1CA7}" type="presParOf" srcId="{61B0ED38-0349-4590-ADE3-2F66E2421D30}" destId="{29FBEF82-A1FA-4362-B3FE-31930A088B5C}" srcOrd="3" destOrd="0" presId="urn:microsoft.com/office/officeart/2018/5/layout/IconCircleLabelList"/>
    <dgm:cxn modelId="{A015134D-390F-4A38-807C-8353EC7F3B50}" type="presParOf" srcId="{61B0ED38-0349-4590-ADE3-2F66E2421D30}" destId="{FA4FACD0-8314-443C-B50B-AB5AF3044760}" srcOrd="4" destOrd="0" presId="urn:microsoft.com/office/officeart/2018/5/layout/IconCircleLabelList"/>
    <dgm:cxn modelId="{A0BF125A-A019-4783-88AC-D20BA4131D9E}" type="presParOf" srcId="{FA4FACD0-8314-443C-B50B-AB5AF3044760}" destId="{0CC4C4BF-D406-4520-8BE2-3781A63472F4}" srcOrd="0" destOrd="0" presId="urn:microsoft.com/office/officeart/2018/5/layout/IconCircleLabelList"/>
    <dgm:cxn modelId="{4759DA10-7C00-45A0-B11F-42746375A27B}" type="presParOf" srcId="{FA4FACD0-8314-443C-B50B-AB5AF3044760}" destId="{54EC6A03-BC95-4869-A5A9-4A641F719C5C}" srcOrd="1" destOrd="0" presId="urn:microsoft.com/office/officeart/2018/5/layout/IconCircleLabelList"/>
    <dgm:cxn modelId="{A9A6FD3A-D3E4-43AC-94F5-BA739D01EE39}" type="presParOf" srcId="{FA4FACD0-8314-443C-B50B-AB5AF3044760}" destId="{F9A5DE1B-646D-4C25-8053-0B9E99FD0F05}" srcOrd="2" destOrd="0" presId="urn:microsoft.com/office/officeart/2018/5/layout/IconCircleLabelList"/>
    <dgm:cxn modelId="{EF09C11F-15A5-4881-90CF-08F8D6C2D1D5}" type="presParOf" srcId="{FA4FACD0-8314-443C-B50B-AB5AF3044760}" destId="{E65D99C7-EC0F-41E4-8094-9D14352BE238}" srcOrd="3" destOrd="0" presId="urn:microsoft.com/office/officeart/2018/5/layout/IconCircleLabelList"/>
    <dgm:cxn modelId="{22647C61-9EB5-4D95-B208-11DAF03F9F9B}" type="presParOf" srcId="{61B0ED38-0349-4590-ADE3-2F66E2421D30}" destId="{6873063E-3E2F-4D9A-9F80-6809D5275F6B}" srcOrd="5" destOrd="0" presId="urn:microsoft.com/office/officeart/2018/5/layout/IconCircleLabelList"/>
    <dgm:cxn modelId="{D65B09B1-DE21-4047-822B-96ED80F92588}" type="presParOf" srcId="{61B0ED38-0349-4590-ADE3-2F66E2421D30}" destId="{0C69D5C8-AE88-4FB7-90CE-89048D7F0DFD}" srcOrd="6" destOrd="0" presId="urn:microsoft.com/office/officeart/2018/5/layout/IconCircleLabelList"/>
    <dgm:cxn modelId="{8B999156-4D0A-47C6-BEC7-09ABB3EBDF0D}" type="presParOf" srcId="{0C69D5C8-AE88-4FB7-90CE-89048D7F0DFD}" destId="{522B090A-F062-4B3F-B9C6-435C8E57A95D}" srcOrd="0" destOrd="0" presId="urn:microsoft.com/office/officeart/2018/5/layout/IconCircleLabelList"/>
    <dgm:cxn modelId="{2C099BF2-DDE0-4860-9AFA-DCDC5A9BD9B4}" type="presParOf" srcId="{0C69D5C8-AE88-4FB7-90CE-89048D7F0DFD}" destId="{9ACCADAB-AACC-4CB8-AF54-6D57BA58BD4E}" srcOrd="1" destOrd="0" presId="urn:microsoft.com/office/officeart/2018/5/layout/IconCircleLabelList"/>
    <dgm:cxn modelId="{3861196F-9310-4F26-B6D4-AC279CABA502}" type="presParOf" srcId="{0C69D5C8-AE88-4FB7-90CE-89048D7F0DFD}" destId="{1A9F7877-73B9-4EE2-AACD-ADF584C19370}" srcOrd="2" destOrd="0" presId="urn:microsoft.com/office/officeart/2018/5/layout/IconCircleLabelList"/>
    <dgm:cxn modelId="{6EB73A75-C245-48CE-8CC9-D9EC969F5E51}" type="presParOf" srcId="{0C69D5C8-AE88-4FB7-90CE-89048D7F0DFD}" destId="{21576F61-9EC1-4E6F-B9A1-17A6B2811A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73B69-31F7-4B05-9A6C-CA4798079365}">
      <dsp:nvSpPr>
        <dsp:cNvPr id="0" name=""/>
        <dsp:cNvSpPr/>
      </dsp:nvSpPr>
      <dsp:spPr>
        <a:xfrm>
          <a:off x="394887" y="55175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447A8C-1EC1-4B3C-85F5-D100B0D0050C}">
      <dsp:nvSpPr>
        <dsp:cNvPr id="0" name=""/>
        <dsp:cNvSpPr/>
      </dsp:nvSpPr>
      <dsp:spPr>
        <a:xfrm>
          <a:off x="628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9CDF70-98F9-4409-8FEF-66A2291DADE8}">
      <dsp:nvSpPr>
        <dsp:cNvPr id="0" name=""/>
        <dsp:cNvSpPr/>
      </dsp:nvSpPr>
      <dsp:spPr>
        <a:xfrm>
          <a:off x="43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0" kern="1200" dirty="0">
              <a:solidFill>
                <a:srgbClr val="000000"/>
              </a:solidFill>
              <a:latin typeface="+mj-lt"/>
            </a:rPr>
            <a:t>Profit by advertisement</a:t>
          </a:r>
          <a:endParaRPr lang="en-US" sz="1600" b="0" kern="1200" dirty="0">
            <a:solidFill>
              <a:srgbClr val="000000"/>
            </a:solidFill>
            <a:latin typeface="+mj-lt"/>
          </a:endParaRPr>
        </a:p>
      </dsp:txBody>
      <dsp:txXfrm>
        <a:off x="43887" y="1991752"/>
        <a:ext cx="1800000" cy="720000"/>
      </dsp:txXfrm>
    </dsp:sp>
    <dsp:sp modelId="{04F5EBBD-A6BD-4D05-B885-202CE08479B7}">
      <dsp:nvSpPr>
        <dsp:cNvPr id="0" name=""/>
        <dsp:cNvSpPr/>
      </dsp:nvSpPr>
      <dsp:spPr>
        <a:xfrm>
          <a:off x="2509887" y="55175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49AA53-3317-4EC7-BC4C-1DB5715BB92A}">
      <dsp:nvSpPr>
        <dsp:cNvPr id="0" name=""/>
        <dsp:cNvSpPr/>
      </dsp:nvSpPr>
      <dsp:spPr>
        <a:xfrm>
          <a:off x="2743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DC1F9-8863-44D6-9387-ABA1870B46E3}">
      <dsp:nvSpPr>
        <dsp:cNvPr id="0" name=""/>
        <dsp:cNvSpPr/>
      </dsp:nvSpPr>
      <dsp:spPr>
        <a:xfrm>
          <a:off x="2158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0" kern="1200" dirty="0">
              <a:solidFill>
                <a:srgbClr val="000000"/>
              </a:solidFill>
              <a:latin typeface="+mj-lt"/>
            </a:rPr>
            <a:t>Watching more movies</a:t>
          </a:r>
          <a:endParaRPr lang="en-US" sz="1600" b="0" kern="1200" dirty="0">
            <a:solidFill>
              <a:srgbClr val="000000"/>
            </a:solidFill>
            <a:latin typeface="+mj-lt"/>
          </a:endParaRPr>
        </a:p>
      </dsp:txBody>
      <dsp:txXfrm>
        <a:off x="2158887" y="1991752"/>
        <a:ext cx="1800000" cy="720000"/>
      </dsp:txXfrm>
    </dsp:sp>
    <dsp:sp modelId="{0CC4C4BF-D406-4520-8BE2-3781A63472F4}">
      <dsp:nvSpPr>
        <dsp:cNvPr id="0" name=""/>
        <dsp:cNvSpPr/>
      </dsp:nvSpPr>
      <dsp:spPr>
        <a:xfrm>
          <a:off x="4624887" y="55175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EC6A03-BC95-4869-A5A9-4A641F719C5C}">
      <dsp:nvSpPr>
        <dsp:cNvPr id="0" name=""/>
        <dsp:cNvSpPr/>
      </dsp:nvSpPr>
      <dsp:spPr>
        <a:xfrm>
          <a:off x="4858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5D99C7-EC0F-41E4-8094-9D14352BE238}">
      <dsp:nvSpPr>
        <dsp:cNvPr id="0" name=""/>
        <dsp:cNvSpPr/>
      </dsp:nvSpPr>
      <dsp:spPr>
        <a:xfrm>
          <a:off x="4273888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0" kern="1200" dirty="0">
              <a:solidFill>
                <a:srgbClr val="000000"/>
              </a:solidFill>
              <a:latin typeface="+mj-lt"/>
            </a:rPr>
            <a:t>Expandable to series</a:t>
          </a:r>
          <a:endParaRPr lang="en-US" sz="1600" b="0" kern="1200" dirty="0">
            <a:solidFill>
              <a:srgbClr val="000000"/>
            </a:solidFill>
            <a:latin typeface="+mj-lt"/>
          </a:endParaRPr>
        </a:p>
      </dsp:txBody>
      <dsp:txXfrm>
        <a:off x="4273888" y="1991752"/>
        <a:ext cx="1800000" cy="720000"/>
      </dsp:txXfrm>
    </dsp:sp>
    <dsp:sp modelId="{522B090A-F062-4B3F-B9C6-435C8E57A95D}">
      <dsp:nvSpPr>
        <dsp:cNvPr id="0" name=""/>
        <dsp:cNvSpPr/>
      </dsp:nvSpPr>
      <dsp:spPr>
        <a:xfrm>
          <a:off x="6739887" y="55175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CCADAB-AACC-4CB8-AF54-6D57BA58BD4E}">
      <dsp:nvSpPr>
        <dsp:cNvPr id="0" name=""/>
        <dsp:cNvSpPr/>
      </dsp:nvSpPr>
      <dsp:spPr>
        <a:xfrm>
          <a:off x="6973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576F61-9EC1-4E6F-B9A1-17A6B2811AD6}">
      <dsp:nvSpPr>
        <dsp:cNvPr id="0" name=""/>
        <dsp:cNvSpPr/>
      </dsp:nvSpPr>
      <dsp:spPr>
        <a:xfrm>
          <a:off x="6388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0" kern="1200" dirty="0">
              <a:solidFill>
                <a:srgbClr val="000000"/>
              </a:solidFill>
              <a:latin typeface="+mj-lt"/>
            </a:rPr>
            <a:t>Expandable to other genres</a:t>
          </a:r>
          <a:endParaRPr lang="en-US" sz="1600" b="0" kern="1200" dirty="0">
            <a:solidFill>
              <a:srgbClr val="000000"/>
            </a:solidFill>
            <a:latin typeface="+mj-lt"/>
          </a:endParaRPr>
        </a:p>
      </dsp:txBody>
      <dsp:txXfrm>
        <a:off x="6388887" y="199175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7174C-6076-A949-92D9-E21C8541C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45720-4DC4-244B-89B2-A02BF4080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DE6D-5274-244B-B15A-CB35AEE3E9B9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199F-A59F-834C-80C6-8C15016A8D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C1EFF-8B7F-F94B-8586-C47A331996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AF16-A9F7-E946-8CBD-3B68F044D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5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EDBF-8EBB-C249-842F-9CF2CB15B0A8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E134-93AB-514C-8E79-3C8BB290E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Challenge: Movie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gaining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,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>
                <a:effectLst/>
              </a:rPr>
              <a:t>With increasing monetization, viewers receive worse movie recommendations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68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Challenge: Movie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gaining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,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>
                <a:effectLst/>
              </a:rPr>
              <a:t>With increasing monetization, viewers receive worse movie recommendations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Solution: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4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AB12D-63C7-C07F-1461-BBE713469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75296C9-A248-F4EF-E883-60FC07739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9B5326-099F-8EF0-EFBE-A00EC87C7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Solution: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8E1220-E4EE-0C3D-BCB7-6CD3589D8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1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Profit by advertisement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Better recommendations =&gt; watching more movies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Expandable to series: changing qualities and gernes of different seasons (= again more profit)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Expandable to </a:t>
            </a:r>
            <a:r>
              <a:rPr lang="en-GB" dirty="0" err="1"/>
              <a:t>animes</a:t>
            </a:r>
            <a:r>
              <a:rPr lang="en-GB" dirty="0"/>
              <a:t> for movies and series = new customer base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77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874CA-A7AF-0B7C-43D9-D6B684186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10552E-229F-95B7-E13F-1C92DF039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7D610E7-2220-907F-30DC-85B5D51DF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>
                <a:latin typeface="+mj-lt"/>
              </a:rPr>
              <a:t>Major </a:t>
            </a:r>
            <a:r>
              <a:rPr lang="de-DE" sz="1200" b="1" dirty="0" err="1">
                <a:latin typeface="+mj-lt"/>
              </a:rPr>
              <a:t>iterations</a:t>
            </a:r>
            <a:r>
              <a:rPr lang="de-DE" sz="1200" dirty="0">
                <a:latin typeface="+mj-lt"/>
              </a:rPr>
              <a:t>:</a:t>
            </a: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Content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= Find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most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to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user‘s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preferences</a:t>
            </a:r>
            <a:endParaRPr lang="de-DE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Ranking = Rank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and </a:t>
            </a:r>
            <a:r>
              <a:rPr lang="de-DE" sz="1200" dirty="0" err="1">
                <a:latin typeface="+mj-lt"/>
              </a:rPr>
              <a:t>recommend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user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best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</a:t>
            </a:r>
            <a:r>
              <a:rPr lang="de-DE" sz="1200" dirty="0">
                <a:latin typeface="+mj-lt"/>
              </a:rPr>
              <a:t>,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to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his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perferences</a:t>
            </a:r>
            <a:endParaRPr lang="de-DE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New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= System/</a:t>
            </a:r>
            <a:r>
              <a:rPr lang="de-DE" sz="1200" dirty="0" err="1">
                <a:latin typeface="+mj-lt"/>
              </a:rPr>
              <a:t>model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can</a:t>
            </a:r>
            <a:r>
              <a:rPr lang="de-DE" sz="1200" dirty="0">
                <a:latin typeface="+mj-lt"/>
              </a:rPr>
              <a:t> handle and </a:t>
            </a:r>
            <a:r>
              <a:rPr lang="de-DE" sz="1200" dirty="0" err="1">
                <a:latin typeface="+mj-lt"/>
              </a:rPr>
              <a:t>recommend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new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available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movies</a:t>
            </a:r>
            <a:endParaRPr lang="de-DE" sz="1200" dirty="0">
              <a:latin typeface="+mj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02AD32-29D5-40E5-54B7-C1213C1A9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2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1588"/>
            <a:ext cx="9144000" cy="6415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1" y="1042988"/>
            <a:ext cx="6700838" cy="1563295"/>
          </a:xfrm>
        </p:spPr>
        <p:txBody>
          <a:bodyPr anchor="b">
            <a:normAutofit/>
          </a:bodyPr>
          <a:lstStyle>
            <a:lvl1pPr algn="l">
              <a:defRPr sz="46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708675"/>
            <a:ext cx="7315200" cy="1241822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92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C024-29E1-68D5-A8D4-A3209792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15-53B1-40EB-A66E-01397EB26388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E2DA-4455-1275-EC45-145125CE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BF09-7AB6-3B74-A443-CFCF75C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A79711-7400-4336-E7DE-B67868B5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7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FD5DE-2C76-984A-8B8B-650B4D30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633C-BF99-4DD6-BA84-06D1EB440CCB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B9E9B-D389-1F42-A8DF-487B803C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08F713-A3B0-7FE6-1A86-D2BC582B6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EA582-A908-C549-9000-12EF562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49D8-DD11-4FE8-9D8A-EBD1293882C9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935883-A8D4-B14B-94CE-231F695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4B8486-905C-E86F-7657-0081B059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F232C5A-4B1B-3A4F-B9E6-D4B68CDE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63F9D46-168C-4149-A497-E6A7A85B43FE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74A76E-EA11-167E-CC9E-DFF289DC55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7175"/>
            <a:ext cx="9144000" cy="5743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44" y="-344439"/>
            <a:ext cx="9144000" cy="602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7661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E7AD5E-DA6B-DE4F-84FD-72404BF6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561" y="4767264"/>
            <a:ext cx="2057400" cy="273844"/>
          </a:xfrm>
        </p:spPr>
        <p:txBody>
          <a:bodyPr/>
          <a:lstStyle/>
          <a:p>
            <a:fld id="{5D8820E3-F72B-440D-814E-5831159EA788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A6EAD8-8669-024D-9A8A-18FA9434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5548" y="4767264"/>
            <a:ext cx="1719109" cy="273844"/>
          </a:xfrm>
        </p:spPr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6994F2B-DB04-4C4A-8992-AA7C34C3A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69525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C4FE5E-6B9F-4F4B-808F-B19151F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08CC-00D3-4589-9B5F-42D955AB8FA5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57DD60-4BD6-2D43-A0F6-5E0536D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1B0-3D8E-B086-F187-6D3520B69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1"/>
            <a:ext cx="4627960" cy="28527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64D40-AAA8-6544-B554-319F2A6E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826-9A27-4F3F-9E51-7F77A51FB7BA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6EE62-0930-4341-81AB-B0BE79F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C43DEB4-3ACD-CBD1-245B-D6DA0E45C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ideo" Target="../media/media1.mp4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4" y="1369219"/>
            <a:ext cx="823277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8305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87E0087-D8BA-4A4B-BD00-C9DFE10B5D13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7258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224D34-9689-D875-BC00-F44A4AB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  <p:pic>
        <p:nvPicPr>
          <p:cNvPr id="5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EA7B4BDE-7AD3-A04D-0919-3AFC009B175F}"/>
              </a:ext>
            </a:extLst>
          </p:cNvPr>
          <p:cNvPicPr>
            <a:picLocks noChangeAspect="1"/>
          </p:cNvPicPr>
          <p:nvPr userDrawn="1">
            <a:vide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5" r:id="rId10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CF8F431D-FAA9-14D7-C863-9B62C5A9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51" y="489600"/>
            <a:ext cx="5347350" cy="1563295"/>
          </a:xfrm>
        </p:spPr>
        <p:txBody>
          <a:bodyPr/>
          <a:lstStyle/>
          <a:p>
            <a:r>
              <a:rPr lang="de-DE" dirty="0"/>
              <a:t>Watch </a:t>
            </a:r>
            <a:r>
              <a:rPr lang="de-DE" dirty="0" err="1"/>
              <a:t>Tip</a:t>
            </a:r>
            <a:endParaRPr lang="de-DE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6522E535-1D9A-B4F4-C85F-D5E730FC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51" y="2067296"/>
            <a:ext cx="7315200" cy="423904"/>
          </a:xfrm>
        </p:spPr>
        <p:txBody>
          <a:bodyPr>
            <a:normAutofit/>
          </a:bodyPr>
          <a:lstStyle/>
          <a:p>
            <a:r>
              <a:rPr lang="de-DE" sz="2300" b="1" dirty="0"/>
              <a:t>An </a:t>
            </a:r>
            <a:r>
              <a:rPr lang="de-DE" sz="2300" b="1" dirty="0" err="1"/>
              <a:t>user</a:t>
            </a:r>
            <a:r>
              <a:rPr lang="de-DE" sz="2300" b="1" dirty="0"/>
              <a:t> </a:t>
            </a:r>
            <a:r>
              <a:rPr lang="de-DE" sz="2300" b="1" dirty="0" err="1"/>
              <a:t>focussed</a:t>
            </a:r>
            <a:r>
              <a:rPr lang="de-DE" sz="2300" b="1" dirty="0"/>
              <a:t> </a:t>
            </a:r>
            <a:r>
              <a:rPr lang="de-DE" sz="2300" b="1" dirty="0" err="1"/>
              <a:t>recommendation</a:t>
            </a:r>
            <a:r>
              <a:rPr lang="de-DE" sz="2300" b="1" dirty="0"/>
              <a:t> </a:t>
            </a:r>
            <a:r>
              <a:rPr lang="de-DE" sz="2300" b="1" dirty="0" err="1"/>
              <a:t>engine</a:t>
            </a:r>
            <a:endParaRPr lang="de-DE" sz="2300" b="1" dirty="0"/>
          </a:p>
        </p:txBody>
      </p:sp>
      <p:sp>
        <p:nvSpPr>
          <p:cNvPr id="2" name="Untertitel 12">
            <a:extLst>
              <a:ext uri="{FF2B5EF4-FFF2-40B4-BE49-F238E27FC236}">
                <a16:creationId xmlns:a16="http://schemas.microsoft.com/office/drawing/2014/main" id="{E82BA996-F18E-2587-A5FF-B04FB85577DC}"/>
              </a:ext>
            </a:extLst>
          </p:cNvPr>
          <p:cNvSpPr txBox="1">
            <a:spLocks/>
          </p:cNvSpPr>
          <p:nvPr/>
        </p:nvSpPr>
        <p:spPr>
          <a:xfrm>
            <a:off x="585451" y="2819205"/>
            <a:ext cx="7315200" cy="55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000000"/>
                </a:solidFill>
              </a:rPr>
              <a:t>Tom Lauth, Patrick Dieser</a:t>
            </a:r>
          </a:p>
        </p:txBody>
      </p:sp>
    </p:spTree>
    <p:extLst>
      <p:ext uri="{BB962C8B-B14F-4D97-AF65-F5344CB8AC3E}">
        <p14:creationId xmlns:p14="http://schemas.microsoft.com/office/powerpoint/2010/main" val="324663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4AEE-B9AA-EC5D-13E0-8711A0FE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Challenge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0EB6AD-3B10-D6A7-1454-FDF36687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49D8-DD11-4FE8-9D8A-EBD1293882C9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7359F3-72BC-3C7D-63B3-799305C2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D2B7FF-CE4C-CD12-59EB-0A457B064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202AE0E-95F5-3F62-443A-87E95693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8" r="16227" b="-3"/>
          <a:stretch/>
        </p:blipFill>
        <p:spPr bwMode="auto">
          <a:xfrm>
            <a:off x="504830" y="1377688"/>
            <a:ext cx="3844636" cy="32650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Ein Bild, das Dollar, Bargeld, Geld enthält.&#10;&#10;Automatisch generierte Beschreibung">
            <a:extLst>
              <a:ext uri="{FF2B5EF4-FFF2-40B4-BE49-F238E27FC236}">
                <a16:creationId xmlns:a16="http://schemas.microsoft.com/office/drawing/2014/main" id="{3BB8A4B0-E29B-A71C-310D-5F35B9324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721" y="2470730"/>
            <a:ext cx="2978211" cy="198547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BAE64A7-F69D-7757-48F6-BF91427C9A9B}"/>
              </a:ext>
            </a:extLst>
          </p:cNvPr>
          <p:cNvSpPr txBox="1"/>
          <p:nvPr/>
        </p:nvSpPr>
        <p:spPr>
          <a:xfrm>
            <a:off x="4708800" y="1416176"/>
            <a:ext cx="4142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+mj-lt"/>
              </a:rPr>
              <a:t>Current recommendation engines</a:t>
            </a:r>
            <a:endParaRPr lang="de-DE" sz="24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369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7CED6C-FFCB-ACD3-C5BF-2C31E225E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DCDC-8C25-C7F0-AB07-D59B655E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Challenge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9DB36-5C33-E40B-8111-323938B0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49D8-DD11-4FE8-9D8A-EBD1293882C9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0E317-4F9E-CA9D-8105-AA44AD88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454A726-6AD2-5281-231F-FF6385936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BAD115C2-3382-2963-B37C-2C04229B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8" r="16227" b="-3"/>
          <a:stretch/>
        </p:blipFill>
        <p:spPr bwMode="auto">
          <a:xfrm>
            <a:off x="504830" y="1377688"/>
            <a:ext cx="3844636" cy="32650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8036B9B-528A-524D-5531-EA6519D59191}"/>
              </a:ext>
            </a:extLst>
          </p:cNvPr>
          <p:cNvSpPr txBox="1"/>
          <p:nvPr/>
        </p:nvSpPr>
        <p:spPr>
          <a:xfrm>
            <a:off x="4543200" y="1383602"/>
            <a:ext cx="4308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+mj-lt"/>
              </a:rPr>
              <a:t>Current recommendation engines</a:t>
            </a:r>
            <a:endParaRPr lang="de-DE" sz="24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Grafik 3" descr="Ein Bild, das Clipart, Cartoon enthält.&#10;&#10;Automatisch generierte Beschreibung">
            <a:extLst>
              <a:ext uri="{FF2B5EF4-FFF2-40B4-BE49-F238E27FC236}">
                <a16:creationId xmlns:a16="http://schemas.microsoft.com/office/drawing/2014/main" id="{ADD920E8-828E-C54D-A694-C45647B7E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59" y="2553549"/>
            <a:ext cx="2055283" cy="20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FA82B-5497-2678-517C-A657EDD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12" y="261301"/>
            <a:ext cx="6030000" cy="994172"/>
          </a:xfrm>
        </p:spPr>
        <p:txBody>
          <a:bodyPr anchor="ctr">
            <a:normAutofit/>
          </a:bodyPr>
          <a:lstStyle/>
          <a:p>
            <a:r>
              <a:rPr lang="de-DE" sz="4000" dirty="0"/>
              <a:t>Solution &amp; </a:t>
            </a:r>
            <a:r>
              <a:rPr lang="de-DE" sz="4000" dirty="0" err="1"/>
              <a:t>objectives</a:t>
            </a:r>
            <a:endParaRPr lang="de-DE" sz="40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74BFF2-48A5-7268-1308-BEE5F60E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123712"/>
            <a:ext cx="3868340" cy="61793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Solution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FBB4F3A-CB9C-34AE-BFCA-ED60A2B3F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933" y="1637190"/>
            <a:ext cx="3738958" cy="2763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13D77EF-426A-B57D-4C82-6821D1F34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123712"/>
            <a:ext cx="3887391" cy="61793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083F34-7193-15F8-EA8F-4D19F1E53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7267" y="1747625"/>
            <a:ext cx="3887391" cy="2763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br>
              <a:rPr lang="de-DE" dirty="0"/>
            </a:b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04F0A-22DD-454C-0229-BAD634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C7075-1E93-3D15-6695-8E70BFB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203B97-9017-4815-9DE9-9782BD7C18FD}" type="datetime1">
              <a:rPr lang="en-US" smtClean="0"/>
              <a:pPr>
                <a:spcAft>
                  <a:spcPts val="600"/>
                </a:spcAft>
              </a:pPr>
              <a:t>11/10/2024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11E8DE0-D9E5-2FFE-CF06-D7FB12A91E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3FAE9-9558-848D-5A54-B6DB6336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17" y="3098381"/>
            <a:ext cx="2199300" cy="14186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Bogen 37">
            <a:extLst>
              <a:ext uri="{FF2B5EF4-FFF2-40B4-BE49-F238E27FC236}">
                <a16:creationId xmlns:a16="http://schemas.microsoft.com/office/drawing/2014/main" id="{B19C9901-2F78-5EA2-DD6B-F8C0E2A1BAFA}"/>
              </a:ext>
            </a:extLst>
          </p:cNvPr>
          <p:cNvSpPr/>
          <p:nvPr/>
        </p:nvSpPr>
        <p:spPr>
          <a:xfrm rot="7778006">
            <a:off x="3407188" y="600704"/>
            <a:ext cx="1967676" cy="2221121"/>
          </a:xfrm>
          <a:prstGeom prst="arc">
            <a:avLst>
              <a:gd name="adj1" fmla="val 16319590"/>
              <a:gd name="adj2" fmla="val 20879334"/>
            </a:avLst>
          </a:prstGeom>
          <a:noFill/>
          <a:ln w="101600" cap="sq">
            <a:solidFill>
              <a:schemeClr val="accent1"/>
            </a:solidFill>
            <a:prstDash val="solid"/>
            <a:bevel/>
            <a:head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83838 w 1967676"/>
                      <a:gd name="connsiteY0" fmla="*/ 0 h 2221121"/>
                      <a:gd name="connsiteX1" fmla="*/ 1967676 w 1967676"/>
                      <a:gd name="connsiteY1" fmla="*/ 1110561 h 2221121"/>
                      <a:gd name="connsiteX2" fmla="*/ 983838 w 1967676"/>
                      <a:gd name="connsiteY2" fmla="*/ 1110561 h 2221121"/>
                      <a:gd name="connsiteX3" fmla="*/ 983838 w 1967676"/>
                      <a:gd name="connsiteY3" fmla="*/ 0 h 2221121"/>
                      <a:gd name="connsiteX0" fmla="*/ 983838 w 1967676"/>
                      <a:gd name="connsiteY0" fmla="*/ 0 h 2221121"/>
                      <a:gd name="connsiteX1" fmla="*/ 1967676 w 1967676"/>
                      <a:gd name="connsiteY1" fmla="*/ 1110561 h 2221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67676" h="2221121" stroke="0" extrusionOk="0">
                        <a:moveTo>
                          <a:pt x="983838" y="0"/>
                        </a:moveTo>
                        <a:cubicBezTo>
                          <a:pt x="1518943" y="-5091"/>
                          <a:pt x="1943380" y="506334"/>
                          <a:pt x="1967676" y="1110561"/>
                        </a:cubicBezTo>
                        <a:cubicBezTo>
                          <a:pt x="1597076" y="1097762"/>
                          <a:pt x="1242129" y="1194742"/>
                          <a:pt x="983838" y="1110561"/>
                        </a:cubicBezTo>
                        <a:cubicBezTo>
                          <a:pt x="957484" y="656562"/>
                          <a:pt x="1061926" y="365366"/>
                          <a:pt x="983838" y="0"/>
                        </a:cubicBezTo>
                        <a:close/>
                      </a:path>
                      <a:path w="1967676" h="2221121" fill="none" extrusionOk="0">
                        <a:moveTo>
                          <a:pt x="983838" y="0"/>
                        </a:moveTo>
                        <a:cubicBezTo>
                          <a:pt x="1456128" y="-38883"/>
                          <a:pt x="2042620" y="533024"/>
                          <a:pt x="1967676" y="111056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15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6BF3E6-316D-C944-AC95-B7868C724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46117-5510-31AE-1998-AD633881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12" y="241077"/>
            <a:ext cx="6042422" cy="994172"/>
          </a:xfrm>
        </p:spPr>
        <p:txBody>
          <a:bodyPr anchor="ctr">
            <a:normAutofit/>
          </a:bodyPr>
          <a:lstStyle/>
          <a:p>
            <a:r>
              <a:rPr lang="de-DE" sz="4000" dirty="0"/>
              <a:t>Solution &amp; </a:t>
            </a:r>
            <a:r>
              <a:rPr lang="de-DE" sz="4000" dirty="0" err="1"/>
              <a:t>objectives</a:t>
            </a:r>
            <a:endParaRPr lang="de-DE" sz="40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37934BA-67F0-14A0-3DCA-C01E9429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123712"/>
            <a:ext cx="3868340" cy="61793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Solution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46DCEFD-1E1D-FA78-E1F8-380DC5FB1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933" y="1637190"/>
            <a:ext cx="3738958" cy="2763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105C8A3-A3CB-7838-57EE-439C4499A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123712"/>
            <a:ext cx="3887391" cy="61793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696EB0-11B8-A241-A715-C7F5CC870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7267" y="1747625"/>
            <a:ext cx="3887391" cy="2763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br>
              <a:rPr lang="de-DE" dirty="0"/>
            </a:b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3C574-C218-D903-AD12-ACC8E7F5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6C1453-8488-91CE-B9FD-87C645C1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203B97-9017-4815-9DE9-9782BD7C18FD}" type="datetime1">
              <a:rPr lang="en-US" smtClean="0"/>
              <a:pPr>
                <a:spcAft>
                  <a:spcPts val="600"/>
                </a:spcAft>
              </a:pPr>
              <a:t>11/10/2024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BD3C0F-8924-1160-DDE3-868EF7940B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FF840-7722-856F-A3F8-1C842AFA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17" y="3098381"/>
            <a:ext cx="2199300" cy="14186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Bogen 37">
            <a:extLst>
              <a:ext uri="{FF2B5EF4-FFF2-40B4-BE49-F238E27FC236}">
                <a16:creationId xmlns:a16="http://schemas.microsoft.com/office/drawing/2014/main" id="{A275A2D6-8E48-66DA-D78D-451E01E11EF9}"/>
              </a:ext>
            </a:extLst>
          </p:cNvPr>
          <p:cNvSpPr/>
          <p:nvPr/>
        </p:nvSpPr>
        <p:spPr>
          <a:xfrm rot="7778006">
            <a:off x="3407188" y="607904"/>
            <a:ext cx="1967676" cy="2221121"/>
          </a:xfrm>
          <a:prstGeom prst="arc">
            <a:avLst>
              <a:gd name="adj1" fmla="val 16319590"/>
              <a:gd name="adj2" fmla="val 20879334"/>
            </a:avLst>
          </a:prstGeom>
          <a:noFill/>
          <a:ln w="101600" cap="sq">
            <a:solidFill>
              <a:schemeClr val="accent1"/>
            </a:solidFill>
            <a:prstDash val="solid"/>
            <a:bevel/>
            <a:head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83838 w 1967676"/>
                      <a:gd name="connsiteY0" fmla="*/ 0 h 2221121"/>
                      <a:gd name="connsiteX1" fmla="*/ 1967676 w 1967676"/>
                      <a:gd name="connsiteY1" fmla="*/ 1110561 h 2221121"/>
                      <a:gd name="connsiteX2" fmla="*/ 983838 w 1967676"/>
                      <a:gd name="connsiteY2" fmla="*/ 1110561 h 2221121"/>
                      <a:gd name="connsiteX3" fmla="*/ 983838 w 1967676"/>
                      <a:gd name="connsiteY3" fmla="*/ 0 h 2221121"/>
                      <a:gd name="connsiteX0" fmla="*/ 983838 w 1967676"/>
                      <a:gd name="connsiteY0" fmla="*/ 0 h 2221121"/>
                      <a:gd name="connsiteX1" fmla="*/ 1967676 w 1967676"/>
                      <a:gd name="connsiteY1" fmla="*/ 1110561 h 2221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67676" h="2221121" stroke="0" extrusionOk="0">
                        <a:moveTo>
                          <a:pt x="983838" y="0"/>
                        </a:moveTo>
                        <a:cubicBezTo>
                          <a:pt x="1518943" y="-5091"/>
                          <a:pt x="1943380" y="506334"/>
                          <a:pt x="1967676" y="1110561"/>
                        </a:cubicBezTo>
                        <a:cubicBezTo>
                          <a:pt x="1597076" y="1097762"/>
                          <a:pt x="1242129" y="1194742"/>
                          <a:pt x="983838" y="1110561"/>
                        </a:cubicBezTo>
                        <a:cubicBezTo>
                          <a:pt x="957484" y="656562"/>
                          <a:pt x="1061926" y="365366"/>
                          <a:pt x="983838" y="0"/>
                        </a:cubicBezTo>
                        <a:close/>
                      </a:path>
                      <a:path w="1967676" h="2221121" fill="none" extrusionOk="0">
                        <a:moveTo>
                          <a:pt x="983838" y="0"/>
                        </a:moveTo>
                        <a:cubicBezTo>
                          <a:pt x="1456128" y="-38883"/>
                          <a:pt x="2042620" y="533024"/>
                          <a:pt x="1967676" y="111056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95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05DD49-4575-83FC-DD5F-5A4F322C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8305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3CA9FF-A30B-49B2-B3AD-C360E74B22C4}" type="datetime1">
              <a:rPr lang="en-US" smtClean="0"/>
              <a:pPr>
                <a:spcAft>
                  <a:spcPts val="600"/>
                </a:spcAft>
              </a:pPr>
              <a:t>11/10/2024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96196-B986-4E1D-47B7-8F8F1DC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ED1ED9-8020-40B6-42B0-31FED33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4349F7-A76B-0D1D-2023-611C4E28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</p:spPr>
        <p:txBody>
          <a:bodyPr anchor="ctr">
            <a:normAutofit/>
          </a:bodyPr>
          <a:lstStyle/>
          <a:p>
            <a:r>
              <a:rPr lang="en-GB" sz="4000" dirty="0"/>
              <a:t>Market opportunities</a:t>
            </a:r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E72DD808-C4C4-6D7E-ABD3-7B684CF04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825014"/>
              </p:ext>
            </p:extLst>
          </p:nvPr>
        </p:nvGraphicFramePr>
        <p:xfrm>
          <a:off x="428624" y="1369219"/>
          <a:ext cx="8232776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8FE9AAF1-F209-663F-EFC8-8FECE685A47F}"/>
              </a:ext>
            </a:extLst>
          </p:cNvPr>
          <p:cNvSpPr/>
          <p:nvPr/>
        </p:nvSpPr>
        <p:spPr>
          <a:xfrm>
            <a:off x="812800" y="1943099"/>
            <a:ext cx="1104900" cy="108724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49659A2-AA54-1474-33CA-1FC9AE994802}"/>
              </a:ext>
            </a:extLst>
          </p:cNvPr>
          <p:cNvSpPr/>
          <p:nvPr/>
        </p:nvSpPr>
        <p:spPr>
          <a:xfrm>
            <a:off x="2933700" y="1936749"/>
            <a:ext cx="1104900" cy="108724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C4B5DD-6CA7-A95D-C27A-34BAC5B80315}"/>
              </a:ext>
            </a:extLst>
          </p:cNvPr>
          <p:cNvSpPr/>
          <p:nvPr/>
        </p:nvSpPr>
        <p:spPr>
          <a:xfrm>
            <a:off x="5041900" y="1936749"/>
            <a:ext cx="1104900" cy="108724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F4E459-72CF-AE2A-AC50-BFB036085C1E}"/>
              </a:ext>
            </a:extLst>
          </p:cNvPr>
          <p:cNvSpPr/>
          <p:nvPr/>
        </p:nvSpPr>
        <p:spPr>
          <a:xfrm>
            <a:off x="7175500" y="1933574"/>
            <a:ext cx="1104900" cy="108724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3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1763-091D-82F9-C382-4A781613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2F390C-469D-833F-6622-B8CD806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8030-2DC2-4F9B-AF93-74D5D182CE17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32DCF4-7490-F4F3-E2D4-0F0EB57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9093" y="4644629"/>
            <a:ext cx="3391711" cy="273844"/>
          </a:xfrm>
        </p:spPr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89E127-F125-9397-7719-39BF9BD0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E3DC86-4C90-CBEA-BD0D-D3A26511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05" y="260808"/>
            <a:ext cx="6029324" cy="994172"/>
          </a:xfrm>
        </p:spPr>
        <p:txBody>
          <a:bodyPr>
            <a:normAutofit/>
          </a:bodyPr>
          <a:lstStyle/>
          <a:p>
            <a:r>
              <a:rPr lang="de-DE" sz="4000" dirty="0"/>
              <a:t>Roadmap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E91FD74-5D4B-9B23-4D6A-B4D79D4F352B}"/>
              </a:ext>
            </a:extLst>
          </p:cNvPr>
          <p:cNvGrpSpPr/>
          <p:nvPr/>
        </p:nvGrpSpPr>
        <p:grpSpPr>
          <a:xfrm>
            <a:off x="1222124" y="1035189"/>
            <a:ext cx="6385647" cy="3670758"/>
            <a:chOff x="1257581" y="810481"/>
            <a:chExt cx="6422360" cy="4012244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474539-58F5-7B0F-B45C-AFC610CE453B}"/>
                </a:ext>
              </a:extLst>
            </p:cNvPr>
            <p:cNvSpPr/>
            <p:nvPr/>
          </p:nvSpPr>
          <p:spPr>
            <a:xfrm>
              <a:off x="3235918" y="2172184"/>
              <a:ext cx="2678616" cy="13463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4C39501-6497-8FBD-2875-8C421564036C}"/>
                </a:ext>
              </a:extLst>
            </p:cNvPr>
            <p:cNvSpPr/>
            <p:nvPr/>
          </p:nvSpPr>
          <p:spPr>
            <a:xfrm>
              <a:off x="1984840" y="960768"/>
              <a:ext cx="1387084" cy="137181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375FA1B2-CCAD-B476-0F1D-CE98DA9EE2D7}"/>
                </a:ext>
              </a:extLst>
            </p:cNvPr>
            <p:cNvSpPr txBox="1"/>
            <p:nvPr/>
          </p:nvSpPr>
          <p:spPr>
            <a:xfrm>
              <a:off x="3575890" y="2406236"/>
              <a:ext cx="22806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1. Content </a:t>
              </a:r>
              <a:r>
                <a:rPr lang="de-DE" sz="1600" b="1" dirty="0" err="1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matching</a:t>
              </a:r>
              <a:endParaRPr lang="de-DE" sz="16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  <a:p>
              <a:r>
                <a:rPr lang="de-DE" sz="16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2. Ranking</a:t>
              </a:r>
            </a:p>
            <a:p>
              <a:r>
                <a:rPr lang="de-DE" sz="16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3. New </a:t>
              </a:r>
              <a:r>
                <a:rPr lang="de-DE" sz="1600" b="1" dirty="0" err="1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movies</a:t>
              </a:r>
              <a:endParaRPr lang="de-DE" sz="16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D210BD33-B5AA-ACCB-2E6C-5BB0BA363B53}"/>
                </a:ext>
              </a:extLst>
            </p:cNvPr>
            <p:cNvCxnSpPr>
              <a:cxnSpLocks/>
            </p:cNvCxnSpPr>
            <p:nvPr/>
          </p:nvCxnSpPr>
          <p:spPr>
            <a:xfrm>
              <a:off x="3486822" y="1643586"/>
              <a:ext cx="2293470" cy="0"/>
            </a:xfrm>
            <a:prstGeom prst="straightConnector1">
              <a:avLst/>
            </a:prstGeom>
            <a:ln w="1270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07EDA271-D618-714F-5262-7ED8F24EC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0814" y="4093412"/>
              <a:ext cx="2268146" cy="0"/>
            </a:xfrm>
            <a:prstGeom prst="straightConnector1">
              <a:avLst/>
            </a:prstGeom>
            <a:ln w="1270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57AB224C-4A14-E4CC-43EA-E9317079C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2420" y="2410135"/>
              <a:ext cx="0" cy="798863"/>
            </a:xfrm>
            <a:prstGeom prst="straightConnector1">
              <a:avLst/>
            </a:prstGeom>
            <a:ln w="127000">
              <a:solidFill>
                <a:srgbClr val="62B0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B0D78ED-7571-6956-8DAE-842C49A7C69E}"/>
                </a:ext>
              </a:extLst>
            </p:cNvPr>
            <p:cNvCxnSpPr>
              <a:cxnSpLocks/>
            </p:cNvCxnSpPr>
            <p:nvPr/>
          </p:nvCxnSpPr>
          <p:spPr>
            <a:xfrm>
              <a:off x="6559458" y="2254250"/>
              <a:ext cx="0" cy="944880"/>
            </a:xfrm>
            <a:prstGeom prst="straightConnector1">
              <a:avLst/>
            </a:prstGeom>
            <a:ln w="127000">
              <a:solidFill>
                <a:srgbClr val="62B0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70A9AB6-AED8-D7C3-3BE1-9C676DD93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6215" y="1103047"/>
              <a:ext cx="1008424" cy="1175854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79E4F94-893F-CD17-2628-FDAB60D2907F}"/>
                </a:ext>
              </a:extLst>
            </p:cNvPr>
            <p:cNvSpPr txBox="1"/>
            <p:nvPr/>
          </p:nvSpPr>
          <p:spPr>
            <a:xfrm>
              <a:off x="2140787" y="1232243"/>
              <a:ext cx="10878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Data </a:t>
              </a:r>
              <a:r>
                <a:rPr lang="de-DE" sz="1600" b="1" dirty="0" err="1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under</a:t>
              </a:r>
              <a:r>
                <a:rPr lang="de-DE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-standing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D0824DE-91AE-F47D-7967-3352AEA48494}"/>
                </a:ext>
              </a:extLst>
            </p:cNvPr>
            <p:cNvSpPr/>
            <p:nvPr/>
          </p:nvSpPr>
          <p:spPr>
            <a:xfrm>
              <a:off x="5850181" y="810481"/>
              <a:ext cx="1438611" cy="1371811"/>
            </a:xfrm>
            <a:prstGeom prst="ellipse">
              <a:avLst/>
            </a:prstGeom>
            <a:solidFill>
              <a:srgbClr val="62B0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Data </a:t>
              </a:r>
              <a:r>
                <a:rPr lang="de-DE" sz="1600" b="1" dirty="0" err="1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prepa</a:t>
              </a:r>
              <a:r>
                <a:rPr lang="de-DE" sz="1600" b="1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- </a:t>
              </a:r>
              <a:r>
                <a:rPr lang="de-DE" sz="1600" b="1" dirty="0" err="1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ration</a:t>
              </a:r>
              <a:endParaRPr lang="de-DE" sz="1600" b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  <p:pic>
          <p:nvPicPr>
            <p:cNvPr id="14" name="Grafik 13" descr="Ein Bild, das Design, Screenshot, Grafiken, Schrift enthält.&#10;&#10;Automatisch generierte Beschreibung">
              <a:extLst>
                <a:ext uri="{FF2B5EF4-FFF2-40B4-BE49-F238E27FC236}">
                  <a16:creationId xmlns:a16="http://schemas.microsoft.com/office/drawing/2014/main" id="{F6CA51D6-A3BE-5624-4DC0-7E60E4A95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2137" y="1198375"/>
              <a:ext cx="741253" cy="741253"/>
            </a:xfrm>
            <a:prstGeom prst="rect">
              <a:avLst/>
            </a:prstGeom>
          </p:spPr>
        </p:pic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35D362F-DD12-8A31-8C4E-5A52556B518A}"/>
                </a:ext>
              </a:extLst>
            </p:cNvPr>
            <p:cNvSpPr/>
            <p:nvPr/>
          </p:nvSpPr>
          <p:spPr>
            <a:xfrm>
              <a:off x="5762938" y="3272568"/>
              <a:ext cx="1548094" cy="14546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Modeling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7EAADF2-209F-F3AC-CD53-F8A4E5F45F38}"/>
                </a:ext>
              </a:extLst>
            </p:cNvPr>
            <p:cNvSpPr/>
            <p:nvPr/>
          </p:nvSpPr>
          <p:spPr>
            <a:xfrm>
              <a:off x="1853694" y="3289752"/>
              <a:ext cx="1438611" cy="1371811"/>
            </a:xfrm>
            <a:prstGeom prst="ellipse">
              <a:avLst/>
            </a:prstGeom>
            <a:solidFill>
              <a:srgbClr val="62B0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500" b="1" dirty="0" err="1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Evalu-ation</a:t>
              </a:r>
              <a:endParaRPr lang="de-DE" sz="1500" b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  <p:pic>
          <p:nvPicPr>
            <p:cNvPr id="21" name="Grafik 20" descr="Ein Bild, das Text, Grafikdesign, Design, Screenshot enthält.&#10;&#10;Automatisch generierte Beschreibung">
              <a:extLst>
                <a:ext uri="{FF2B5EF4-FFF2-40B4-BE49-F238E27FC236}">
                  <a16:creationId xmlns:a16="http://schemas.microsoft.com/office/drawing/2014/main" id="{101E7E2D-D8F3-8B9C-1793-C2201BE69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7581" y="3594813"/>
              <a:ext cx="1073394" cy="1073394"/>
            </a:xfrm>
            <a:prstGeom prst="rect">
              <a:avLst/>
            </a:prstGeom>
          </p:spPr>
        </p:pic>
        <p:pic>
          <p:nvPicPr>
            <p:cNvPr id="49" name="Grafik 48" descr="Ein Bild, das Spielzeug enthält.&#10;&#10;Automatisch generierte Beschreibung mit geringer Zuverlässigkeit">
              <a:extLst>
                <a:ext uri="{FF2B5EF4-FFF2-40B4-BE49-F238E27FC236}">
                  <a16:creationId xmlns:a16="http://schemas.microsoft.com/office/drawing/2014/main" id="{D7BA15EF-2158-9046-581B-E6A40374D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31695" y="3772637"/>
              <a:ext cx="1048246" cy="1050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836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19D84E7-551B-2F4B-9892-ED6F6EB890BC}"/>
              </a:ext>
            </a:extLst>
          </p:cNvPr>
          <p:cNvSpPr txBox="1">
            <a:spLocks/>
          </p:cNvSpPr>
          <p:nvPr/>
        </p:nvSpPr>
        <p:spPr>
          <a:xfrm>
            <a:off x="988230" y="734410"/>
            <a:ext cx="6215063" cy="1105304"/>
          </a:xfrm>
          <a:prstGeom prst="rect">
            <a:avLst/>
          </a:prstGeom>
        </p:spPr>
        <p:txBody>
          <a:bodyPr anchor="t"/>
          <a:lstStyle>
            <a:lvl1pPr marL="0" marR="0" indent="0" algn="l" defTabSz="89609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32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4000" dirty="0" err="1"/>
              <a:t>Thank</a:t>
            </a:r>
            <a:r>
              <a:rPr lang="de-DE" sz="4000" dirty="0"/>
              <a:t> </a:t>
            </a:r>
            <a:r>
              <a:rPr lang="de-DE" sz="4000" dirty="0" err="1"/>
              <a:t>you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br>
              <a:rPr lang="de-DE" sz="4000" dirty="0"/>
            </a:br>
            <a:r>
              <a:rPr lang="de-DE" sz="4000" dirty="0" err="1"/>
              <a:t>your</a:t>
            </a:r>
            <a:r>
              <a:rPr lang="de-DE" sz="4000" dirty="0"/>
              <a:t> </a:t>
            </a:r>
            <a:r>
              <a:rPr lang="de-DE" sz="4000" dirty="0" err="1"/>
              <a:t>attention</a:t>
            </a:r>
            <a:r>
              <a:rPr lang="de-DE" sz="4000" dirty="0"/>
              <a:t>!</a:t>
            </a:r>
            <a:endParaRPr lang="en-US" sz="40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C7BF68-4E05-D143-BE35-CBC49B2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942" y="4767263"/>
            <a:ext cx="2057400" cy="274637"/>
          </a:xfrm>
        </p:spPr>
        <p:txBody>
          <a:bodyPr/>
          <a:lstStyle/>
          <a:p>
            <a:fld id="{DE4D170F-E1B5-43B0-AB9C-EA75CA95E556}" type="datetime3">
              <a:rPr lang="de-DE" smtClean="0"/>
              <a:t>10/11/24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46794A-FDC0-9546-8E7D-ACA8A0DD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5872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694586-EAFA-3744-B963-2BCFA4F37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59537" y="4767263"/>
            <a:ext cx="3565140" cy="274637"/>
          </a:xfrm>
        </p:spPr>
        <p:txBody>
          <a:bodyPr/>
          <a:lstStyle/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48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F826CE7-5883-11E6-A066-4E5CA4FE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https://external-content.duckduckgo.com/iu/?u=https%3A%2F%2Fuser-images.githubusercontent.com%2F33485020%2F108069438-5ee79d80-7089-11eb-8264-08fdda7e0d11.jpg&amp;f=1&amp;nofb=1&amp;ipt=d1276bb0aec725de15b67f3b7837131c832ee36cf7469ab49def5879f8df259e&amp;ipo=images</a:t>
            </a:r>
          </a:p>
          <a:p>
            <a:pPr marL="0" indent="0">
              <a:buNone/>
            </a:pPr>
            <a:r>
              <a:rPr lang="de-DE" dirty="0"/>
              <a:t>https://www.pngwing.com/en/free-png-byozp/download</a:t>
            </a:r>
          </a:p>
          <a:p>
            <a:pPr marL="0" indent="0">
              <a:buNone/>
            </a:pPr>
            <a:r>
              <a:rPr lang="de-DE" dirty="0"/>
              <a:t>https://www.pngwing.com/en/free-png-yfuiz/download</a:t>
            </a:r>
          </a:p>
          <a:p>
            <a:pPr marL="0" indent="0">
              <a:buNone/>
            </a:pPr>
            <a:r>
              <a:rPr lang="de-DE" dirty="0"/>
              <a:t>https://external-content.duckduckgo.com/iu/?u=https%3A%2F%2Fwww.trueanthem.com%2Fwp-content%2Fuploads%2F2023%2F05%2Fhuman-and-AI-collaboration-scaled.jpeg&amp;f=1&amp;nofb=1&amp;ipt=978c1c7b4bcbb32d1320f076db6d05c010dec3206090b5d59f1b02dd6718d12e&amp;ipo=images</a:t>
            </a:r>
          </a:p>
          <a:p>
            <a:pPr marL="0" indent="0">
              <a:buNone/>
            </a:pPr>
            <a:r>
              <a:rPr lang="de-DE" dirty="0"/>
              <a:t>https://www.pngwing.com/en/free-png-nrvss/download</a:t>
            </a:r>
          </a:p>
          <a:p>
            <a:pPr marL="0" indent="0">
              <a:buNone/>
            </a:pPr>
            <a:r>
              <a:rPr lang="de-DE" dirty="0"/>
              <a:t>https://www.pngwing.com/en/free-png-zxphn/download</a:t>
            </a:r>
          </a:p>
          <a:p>
            <a:pPr marL="0" indent="0">
              <a:buNone/>
            </a:pPr>
            <a:r>
              <a:rPr lang="de-DE" dirty="0"/>
              <a:t>https://www.pngwing.com/en/free-png-zddqt/download</a:t>
            </a:r>
          </a:p>
          <a:p>
            <a:pPr marL="0" indent="0">
              <a:buNone/>
            </a:pPr>
            <a:r>
              <a:rPr lang="de-DE" dirty="0"/>
              <a:t>https://www.pngwing.com/en/free-png-ykeyc/download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B85D50-FABE-5A0E-5D09-23647BD2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20E3-F72B-440D-814E-5831159EA788}" type="datetime1">
              <a:rPr lang="en-US" smtClean="0"/>
              <a:t>11/10/2024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AFABB-CF9F-46F3-203A-DD91E28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36C928-A711-FECF-AF25-B6914EB4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0A6553F-878F-9226-102B-436A24A0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5451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H Bingen 1">
      <a:dk1>
        <a:srgbClr val="005B99"/>
      </a:dk1>
      <a:lt1>
        <a:srgbClr val="FFFFFF"/>
      </a:lt1>
      <a:dk2>
        <a:srgbClr val="005B99"/>
      </a:dk2>
      <a:lt2>
        <a:srgbClr val="FFFFFF"/>
      </a:lt2>
      <a:accent1>
        <a:srgbClr val="AADD6D"/>
      </a:accent1>
      <a:accent2>
        <a:srgbClr val="FCBD1F"/>
      </a:accent2>
      <a:accent3>
        <a:srgbClr val="D3D9DB"/>
      </a:accent3>
      <a:accent4>
        <a:srgbClr val="ACAFAC"/>
      </a:accent4>
      <a:accent5>
        <a:srgbClr val="545556"/>
      </a:accent5>
      <a:accent6>
        <a:srgbClr val="FFFFFF"/>
      </a:accent6>
      <a:hlink>
        <a:srgbClr val="005B99"/>
      </a:hlink>
      <a:folHlink>
        <a:srgbClr val="005B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D109F7E-384E-524E-A61D-5D2068E65FF3}" vid="{76C0EE7D-A46F-8F42-93A2-36D354CBDC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510</Words>
  <Application>Microsoft Office PowerPoint</Application>
  <PresentationFormat>Bildschirmpräsentation (16:9)</PresentationFormat>
  <Paragraphs>86</Paragraphs>
  <Slides>9</Slides>
  <Notes>6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Office-Design</vt:lpstr>
      <vt:lpstr>Watch Tip</vt:lpstr>
      <vt:lpstr>Challenge</vt:lpstr>
      <vt:lpstr>Challenge</vt:lpstr>
      <vt:lpstr>Solution &amp; objectives</vt:lpstr>
      <vt:lpstr>Solution &amp; objectives</vt:lpstr>
      <vt:lpstr>Market opportunities</vt:lpstr>
      <vt:lpstr>Roadmap</vt:lpstr>
      <vt:lpstr>PowerPoint-Präsentation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Hochschule Bingen</dc:title>
  <dc:creator>Microsoft Office-Benutzer</dc:creator>
  <cp:lastModifiedBy>Dieser, Patrick</cp:lastModifiedBy>
  <cp:revision>674</cp:revision>
  <dcterms:created xsi:type="dcterms:W3CDTF">2018-08-27T12:41:54Z</dcterms:created>
  <dcterms:modified xsi:type="dcterms:W3CDTF">2024-11-10T15:42:12Z</dcterms:modified>
</cp:coreProperties>
</file>