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362" r:id="rId2"/>
    <p:sldId id="363" r:id="rId3"/>
    <p:sldId id="364" r:id="rId4"/>
    <p:sldId id="359" r:id="rId5"/>
    <p:sldId id="357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  <p15:guide id="12" orient="horz" pos="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D7C9"/>
    <a:srgbClr val="D6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0920" autoAdjust="0"/>
  </p:normalViewPr>
  <p:slideViewPr>
    <p:cSldViewPr snapToGrid="0" snapToObjects="1">
      <p:cViewPr varScale="1">
        <p:scale>
          <a:sx n="133" d="100"/>
          <a:sy n="133" d="100"/>
        </p:scale>
        <p:origin x="1134" y="126"/>
      </p:cViewPr>
      <p:guideLst>
        <p:guide pos="453"/>
        <p:guide pos="272"/>
        <p:guide orient="horz" pos="327"/>
        <p:guide orient="horz" pos="2935"/>
        <p:guide pos="5465"/>
        <p:guide pos="3084"/>
        <p:guide orient="horz" pos="645"/>
        <p:guide orient="horz" pos="826"/>
        <p:guide pos="2880"/>
        <p:guide orient="horz" pos="2822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AEF45-9C2B-41F1-93A9-06CE45264AF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E3F483-6FB1-4E2B-B178-550E9AC26C87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Profit by advertisement</a:t>
          </a:r>
          <a:endParaRPr lang="en-US" dirty="0">
            <a:latin typeface="+mj-lt"/>
          </a:endParaRPr>
        </a:p>
      </dgm:t>
    </dgm:pt>
    <dgm:pt modelId="{64723D5D-7A3A-40F9-AD73-1E33FA5ADE91}" type="parTrans" cxnId="{4EAD4CA9-3409-4E2F-B741-69DFB72DB2F4}">
      <dgm:prSet/>
      <dgm:spPr/>
      <dgm:t>
        <a:bodyPr/>
        <a:lstStyle/>
        <a:p>
          <a:endParaRPr lang="en-US"/>
        </a:p>
      </dgm:t>
    </dgm:pt>
    <dgm:pt modelId="{35C4739D-DA48-440C-BA1A-0DB3E23AE0DA}" type="sibTrans" cxnId="{4EAD4CA9-3409-4E2F-B741-69DFB72DB2F4}">
      <dgm:prSet/>
      <dgm:spPr/>
      <dgm:t>
        <a:bodyPr/>
        <a:lstStyle/>
        <a:p>
          <a:endParaRPr lang="en-US"/>
        </a:p>
      </dgm:t>
    </dgm:pt>
    <dgm:pt modelId="{5B5E75A5-D3EC-4250-A1C1-D20512927914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Watching more movies</a:t>
          </a:r>
          <a:endParaRPr lang="en-US" dirty="0">
            <a:latin typeface="+mj-lt"/>
          </a:endParaRPr>
        </a:p>
      </dgm:t>
    </dgm:pt>
    <dgm:pt modelId="{7484F603-3A36-4431-8431-13C4D2A9E07A}" type="parTrans" cxnId="{298E87C5-317C-46AB-A2E1-FDD48605561C}">
      <dgm:prSet/>
      <dgm:spPr/>
      <dgm:t>
        <a:bodyPr/>
        <a:lstStyle/>
        <a:p>
          <a:endParaRPr lang="en-US"/>
        </a:p>
      </dgm:t>
    </dgm:pt>
    <dgm:pt modelId="{661F82D7-E75B-4AB6-855E-89179B88C92F}" type="sibTrans" cxnId="{298E87C5-317C-46AB-A2E1-FDD48605561C}">
      <dgm:prSet/>
      <dgm:spPr/>
      <dgm:t>
        <a:bodyPr/>
        <a:lstStyle/>
        <a:p>
          <a:endParaRPr lang="en-US"/>
        </a:p>
      </dgm:t>
    </dgm:pt>
    <dgm:pt modelId="{D671E157-D6F2-4D9E-847F-3B2CBC3C0008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Expandable to series</a:t>
          </a:r>
          <a:endParaRPr lang="en-US" dirty="0">
            <a:latin typeface="+mj-lt"/>
          </a:endParaRPr>
        </a:p>
      </dgm:t>
    </dgm:pt>
    <dgm:pt modelId="{6F3CD588-AD1F-4ED2-83D4-EC98D6B09988}" type="parTrans" cxnId="{4C150298-71E8-43C5-9376-1DCEBF914110}">
      <dgm:prSet/>
      <dgm:spPr/>
      <dgm:t>
        <a:bodyPr/>
        <a:lstStyle/>
        <a:p>
          <a:endParaRPr lang="en-US"/>
        </a:p>
      </dgm:t>
    </dgm:pt>
    <dgm:pt modelId="{DDBF6FFC-2CA6-42D8-8B41-0334C208281D}" type="sibTrans" cxnId="{4C150298-71E8-43C5-9376-1DCEBF914110}">
      <dgm:prSet/>
      <dgm:spPr/>
      <dgm:t>
        <a:bodyPr/>
        <a:lstStyle/>
        <a:p>
          <a:endParaRPr lang="en-US"/>
        </a:p>
      </dgm:t>
    </dgm:pt>
    <dgm:pt modelId="{D6DE0FC9-B745-4E22-B510-28ECA2B7AC1B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Expandable to </a:t>
          </a:r>
          <a:r>
            <a:rPr lang="en-GB" dirty="0" err="1">
              <a:latin typeface="+mj-lt"/>
            </a:rPr>
            <a:t>animes</a:t>
          </a:r>
          <a:r>
            <a:rPr lang="en-GB" dirty="0">
              <a:latin typeface="+mj-lt"/>
            </a:rPr>
            <a:t>: movies &amp; series</a:t>
          </a:r>
          <a:endParaRPr lang="en-US" dirty="0">
            <a:latin typeface="+mj-lt"/>
          </a:endParaRPr>
        </a:p>
      </dgm:t>
    </dgm:pt>
    <dgm:pt modelId="{08AEBB06-6494-4541-B4D5-D3008D46ADE2}" type="parTrans" cxnId="{C7B244F1-5C90-4F7A-84F6-511105EFCF1B}">
      <dgm:prSet/>
      <dgm:spPr/>
      <dgm:t>
        <a:bodyPr/>
        <a:lstStyle/>
        <a:p>
          <a:endParaRPr lang="en-US"/>
        </a:p>
      </dgm:t>
    </dgm:pt>
    <dgm:pt modelId="{918C59C0-13A6-4055-A6BA-FF9CBEA95D3F}" type="sibTrans" cxnId="{C7B244F1-5C90-4F7A-84F6-511105EFCF1B}">
      <dgm:prSet/>
      <dgm:spPr/>
      <dgm:t>
        <a:bodyPr/>
        <a:lstStyle/>
        <a:p>
          <a:endParaRPr lang="en-US"/>
        </a:p>
      </dgm:t>
    </dgm:pt>
    <dgm:pt modelId="{61B0ED38-0349-4590-ADE3-2F66E2421D30}" type="pres">
      <dgm:prSet presAssocID="{BF6AEF45-9C2B-41F1-93A9-06CE45264AFA}" presName="root" presStyleCnt="0">
        <dgm:presLayoutVars>
          <dgm:dir/>
          <dgm:resizeHandles val="exact"/>
        </dgm:presLayoutVars>
      </dgm:prSet>
      <dgm:spPr/>
    </dgm:pt>
    <dgm:pt modelId="{AB14D2D2-852D-4875-BE62-10DD804A75CD}" type="pres">
      <dgm:prSet presAssocID="{C6E3F483-6FB1-4E2B-B178-550E9AC26C87}" presName="compNode" presStyleCnt="0"/>
      <dgm:spPr/>
    </dgm:pt>
    <dgm:pt modelId="{7C173B69-31F7-4B05-9A6C-CA4798079365}" type="pres">
      <dgm:prSet presAssocID="{C6E3F483-6FB1-4E2B-B178-550E9AC26C87}" presName="iconBgRect" presStyleLbl="bgShp" presStyleIdx="0" presStyleCnt="4"/>
      <dgm:spPr/>
    </dgm:pt>
    <dgm:pt modelId="{26447A8C-1EC1-4B3C-85F5-D100B0D0050C}" type="pres">
      <dgm:prSet presAssocID="{C6E3F483-6FB1-4E2B-B178-550E9AC26C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2AC985ED-FD59-4436-9BCE-114A60E82A2A}" type="pres">
      <dgm:prSet presAssocID="{C6E3F483-6FB1-4E2B-B178-550E9AC26C87}" presName="spaceRect" presStyleCnt="0"/>
      <dgm:spPr/>
    </dgm:pt>
    <dgm:pt modelId="{DA9CDF70-98F9-4409-8FEF-66A2291DADE8}" type="pres">
      <dgm:prSet presAssocID="{C6E3F483-6FB1-4E2B-B178-550E9AC26C87}" presName="textRect" presStyleLbl="revTx" presStyleIdx="0" presStyleCnt="4">
        <dgm:presLayoutVars>
          <dgm:chMax val="1"/>
          <dgm:chPref val="1"/>
        </dgm:presLayoutVars>
      </dgm:prSet>
      <dgm:spPr/>
    </dgm:pt>
    <dgm:pt modelId="{4CCA9FC8-9DF9-4481-A367-21221AFF09BB}" type="pres">
      <dgm:prSet presAssocID="{35C4739D-DA48-440C-BA1A-0DB3E23AE0DA}" presName="sibTrans" presStyleCnt="0"/>
      <dgm:spPr/>
    </dgm:pt>
    <dgm:pt modelId="{56496355-647D-4DBB-A0E5-DD25EF81E4AA}" type="pres">
      <dgm:prSet presAssocID="{5B5E75A5-D3EC-4250-A1C1-D20512927914}" presName="compNode" presStyleCnt="0"/>
      <dgm:spPr/>
    </dgm:pt>
    <dgm:pt modelId="{04F5EBBD-A6BD-4D05-B885-202CE08479B7}" type="pres">
      <dgm:prSet presAssocID="{5B5E75A5-D3EC-4250-A1C1-D20512927914}" presName="iconBgRect" presStyleLbl="bgShp" presStyleIdx="1" presStyleCnt="4"/>
      <dgm:spPr/>
    </dgm:pt>
    <dgm:pt modelId="{8D49AA53-3317-4EC7-BC4C-1DB5715BB92A}" type="pres">
      <dgm:prSet presAssocID="{5B5E75A5-D3EC-4250-A1C1-D20512927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8CFBC6D-31C8-4432-8C4C-5AB170061A08}" type="pres">
      <dgm:prSet presAssocID="{5B5E75A5-D3EC-4250-A1C1-D20512927914}" presName="spaceRect" presStyleCnt="0"/>
      <dgm:spPr/>
    </dgm:pt>
    <dgm:pt modelId="{A1DDC1F9-8863-44D6-9387-ABA1870B46E3}" type="pres">
      <dgm:prSet presAssocID="{5B5E75A5-D3EC-4250-A1C1-D20512927914}" presName="textRect" presStyleLbl="revTx" presStyleIdx="1" presStyleCnt="4">
        <dgm:presLayoutVars>
          <dgm:chMax val="1"/>
          <dgm:chPref val="1"/>
        </dgm:presLayoutVars>
      </dgm:prSet>
      <dgm:spPr/>
    </dgm:pt>
    <dgm:pt modelId="{29FBEF82-A1FA-4362-B3FE-31930A088B5C}" type="pres">
      <dgm:prSet presAssocID="{661F82D7-E75B-4AB6-855E-89179B88C92F}" presName="sibTrans" presStyleCnt="0"/>
      <dgm:spPr/>
    </dgm:pt>
    <dgm:pt modelId="{FA4FACD0-8314-443C-B50B-AB5AF3044760}" type="pres">
      <dgm:prSet presAssocID="{D671E157-D6F2-4D9E-847F-3B2CBC3C0008}" presName="compNode" presStyleCnt="0"/>
      <dgm:spPr/>
    </dgm:pt>
    <dgm:pt modelId="{0CC4C4BF-D406-4520-8BE2-3781A63472F4}" type="pres">
      <dgm:prSet presAssocID="{D671E157-D6F2-4D9E-847F-3B2CBC3C0008}" presName="iconBgRect" presStyleLbl="bgShp" presStyleIdx="2" presStyleCnt="4"/>
      <dgm:spPr/>
    </dgm:pt>
    <dgm:pt modelId="{54EC6A03-BC95-4869-A5A9-4A641F719C5C}" type="pres">
      <dgm:prSet presAssocID="{D671E157-D6F2-4D9E-847F-3B2CBC3C00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eren"/>
        </a:ext>
      </dgm:extLst>
    </dgm:pt>
    <dgm:pt modelId="{F9A5DE1B-646D-4C25-8053-0B9E99FD0F05}" type="pres">
      <dgm:prSet presAssocID="{D671E157-D6F2-4D9E-847F-3B2CBC3C0008}" presName="spaceRect" presStyleCnt="0"/>
      <dgm:spPr/>
    </dgm:pt>
    <dgm:pt modelId="{E65D99C7-EC0F-41E4-8094-9D14352BE238}" type="pres">
      <dgm:prSet presAssocID="{D671E157-D6F2-4D9E-847F-3B2CBC3C0008}" presName="textRect" presStyleLbl="revTx" presStyleIdx="2" presStyleCnt="4">
        <dgm:presLayoutVars>
          <dgm:chMax val="1"/>
          <dgm:chPref val="1"/>
        </dgm:presLayoutVars>
      </dgm:prSet>
      <dgm:spPr/>
    </dgm:pt>
    <dgm:pt modelId="{6873063E-3E2F-4D9A-9F80-6809D5275F6B}" type="pres">
      <dgm:prSet presAssocID="{DDBF6FFC-2CA6-42D8-8B41-0334C208281D}" presName="sibTrans" presStyleCnt="0"/>
      <dgm:spPr/>
    </dgm:pt>
    <dgm:pt modelId="{0C69D5C8-AE88-4FB7-90CE-89048D7F0DFD}" type="pres">
      <dgm:prSet presAssocID="{D6DE0FC9-B745-4E22-B510-28ECA2B7AC1B}" presName="compNode" presStyleCnt="0"/>
      <dgm:spPr/>
    </dgm:pt>
    <dgm:pt modelId="{522B090A-F062-4B3F-B9C6-435C8E57A95D}" type="pres">
      <dgm:prSet presAssocID="{D6DE0FC9-B745-4E22-B510-28ECA2B7AC1B}" presName="iconBgRect" presStyleLbl="bgShp" presStyleIdx="3" presStyleCnt="4"/>
      <dgm:spPr/>
    </dgm:pt>
    <dgm:pt modelId="{9ACCADAB-AACC-4CB8-AF54-6D57BA58BD4E}" type="pres">
      <dgm:prSet presAssocID="{D6DE0FC9-B745-4E22-B510-28ECA2B7AC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A9F7877-73B9-4EE2-AACD-ADF584C19370}" type="pres">
      <dgm:prSet presAssocID="{D6DE0FC9-B745-4E22-B510-28ECA2B7AC1B}" presName="spaceRect" presStyleCnt="0"/>
      <dgm:spPr/>
    </dgm:pt>
    <dgm:pt modelId="{21576F61-9EC1-4E6F-B9A1-17A6B2811AD6}" type="pres">
      <dgm:prSet presAssocID="{D6DE0FC9-B745-4E22-B510-28ECA2B7AC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14332D-1662-4AD5-B0F6-269490F4184D}" type="presOf" srcId="{C6E3F483-6FB1-4E2B-B178-550E9AC26C87}" destId="{DA9CDF70-98F9-4409-8FEF-66A2291DADE8}" srcOrd="0" destOrd="0" presId="urn:microsoft.com/office/officeart/2018/5/layout/IconCircleLabelList"/>
    <dgm:cxn modelId="{A5B37E38-66A6-4CBC-A2CB-1556B682D6B2}" type="presOf" srcId="{5B5E75A5-D3EC-4250-A1C1-D20512927914}" destId="{A1DDC1F9-8863-44D6-9387-ABA1870B46E3}" srcOrd="0" destOrd="0" presId="urn:microsoft.com/office/officeart/2018/5/layout/IconCircleLabelList"/>
    <dgm:cxn modelId="{78996064-05F4-4FE5-B1F0-9D46C119C428}" type="presOf" srcId="{BF6AEF45-9C2B-41F1-93A9-06CE45264AFA}" destId="{61B0ED38-0349-4590-ADE3-2F66E2421D30}" srcOrd="0" destOrd="0" presId="urn:microsoft.com/office/officeart/2018/5/layout/IconCircleLabelList"/>
    <dgm:cxn modelId="{4C150298-71E8-43C5-9376-1DCEBF914110}" srcId="{BF6AEF45-9C2B-41F1-93A9-06CE45264AFA}" destId="{D671E157-D6F2-4D9E-847F-3B2CBC3C0008}" srcOrd="2" destOrd="0" parTransId="{6F3CD588-AD1F-4ED2-83D4-EC98D6B09988}" sibTransId="{DDBF6FFC-2CA6-42D8-8B41-0334C208281D}"/>
    <dgm:cxn modelId="{4EAD4CA9-3409-4E2F-B741-69DFB72DB2F4}" srcId="{BF6AEF45-9C2B-41F1-93A9-06CE45264AFA}" destId="{C6E3F483-6FB1-4E2B-B178-550E9AC26C87}" srcOrd="0" destOrd="0" parTransId="{64723D5D-7A3A-40F9-AD73-1E33FA5ADE91}" sibTransId="{35C4739D-DA48-440C-BA1A-0DB3E23AE0DA}"/>
    <dgm:cxn modelId="{CEF0E3B8-2713-4D5F-BFC0-8505E7282D42}" type="presOf" srcId="{D6DE0FC9-B745-4E22-B510-28ECA2B7AC1B}" destId="{21576F61-9EC1-4E6F-B9A1-17A6B2811AD6}" srcOrd="0" destOrd="0" presId="urn:microsoft.com/office/officeart/2018/5/layout/IconCircleLabelList"/>
    <dgm:cxn modelId="{298E87C5-317C-46AB-A2E1-FDD48605561C}" srcId="{BF6AEF45-9C2B-41F1-93A9-06CE45264AFA}" destId="{5B5E75A5-D3EC-4250-A1C1-D20512927914}" srcOrd="1" destOrd="0" parTransId="{7484F603-3A36-4431-8431-13C4D2A9E07A}" sibTransId="{661F82D7-E75B-4AB6-855E-89179B88C92F}"/>
    <dgm:cxn modelId="{5728FAE8-7A04-4008-A676-4FD39C8BF3B4}" type="presOf" srcId="{D671E157-D6F2-4D9E-847F-3B2CBC3C0008}" destId="{E65D99C7-EC0F-41E4-8094-9D14352BE238}" srcOrd="0" destOrd="0" presId="urn:microsoft.com/office/officeart/2018/5/layout/IconCircleLabelList"/>
    <dgm:cxn modelId="{C7B244F1-5C90-4F7A-84F6-511105EFCF1B}" srcId="{BF6AEF45-9C2B-41F1-93A9-06CE45264AFA}" destId="{D6DE0FC9-B745-4E22-B510-28ECA2B7AC1B}" srcOrd="3" destOrd="0" parTransId="{08AEBB06-6494-4541-B4D5-D3008D46ADE2}" sibTransId="{918C59C0-13A6-4055-A6BA-FF9CBEA95D3F}"/>
    <dgm:cxn modelId="{55DF4B3A-C596-4241-9C61-201321F61246}" type="presParOf" srcId="{61B0ED38-0349-4590-ADE3-2F66E2421D30}" destId="{AB14D2D2-852D-4875-BE62-10DD804A75CD}" srcOrd="0" destOrd="0" presId="urn:microsoft.com/office/officeart/2018/5/layout/IconCircleLabelList"/>
    <dgm:cxn modelId="{3D5FF3F9-BB7F-42EF-A480-2CE5C88E05CE}" type="presParOf" srcId="{AB14D2D2-852D-4875-BE62-10DD804A75CD}" destId="{7C173B69-31F7-4B05-9A6C-CA4798079365}" srcOrd="0" destOrd="0" presId="urn:microsoft.com/office/officeart/2018/5/layout/IconCircleLabelList"/>
    <dgm:cxn modelId="{89397CCE-2640-4AFF-A0E3-47BE959F8DA4}" type="presParOf" srcId="{AB14D2D2-852D-4875-BE62-10DD804A75CD}" destId="{26447A8C-1EC1-4B3C-85F5-D100B0D0050C}" srcOrd="1" destOrd="0" presId="urn:microsoft.com/office/officeart/2018/5/layout/IconCircleLabelList"/>
    <dgm:cxn modelId="{9BC33D82-E354-4760-8AD0-CC67FD8AA1D7}" type="presParOf" srcId="{AB14D2D2-852D-4875-BE62-10DD804A75CD}" destId="{2AC985ED-FD59-4436-9BCE-114A60E82A2A}" srcOrd="2" destOrd="0" presId="urn:microsoft.com/office/officeart/2018/5/layout/IconCircleLabelList"/>
    <dgm:cxn modelId="{14D0B7D6-2FCE-4AF7-9D57-42C22BF1EE35}" type="presParOf" srcId="{AB14D2D2-852D-4875-BE62-10DD804A75CD}" destId="{DA9CDF70-98F9-4409-8FEF-66A2291DADE8}" srcOrd="3" destOrd="0" presId="urn:microsoft.com/office/officeart/2018/5/layout/IconCircleLabelList"/>
    <dgm:cxn modelId="{B59CEC30-87F0-4EA4-B870-441412535309}" type="presParOf" srcId="{61B0ED38-0349-4590-ADE3-2F66E2421D30}" destId="{4CCA9FC8-9DF9-4481-A367-21221AFF09BB}" srcOrd="1" destOrd="0" presId="urn:microsoft.com/office/officeart/2018/5/layout/IconCircleLabelList"/>
    <dgm:cxn modelId="{0E2FD14E-BC5D-42F4-B56F-B158DD6CBF2C}" type="presParOf" srcId="{61B0ED38-0349-4590-ADE3-2F66E2421D30}" destId="{56496355-647D-4DBB-A0E5-DD25EF81E4AA}" srcOrd="2" destOrd="0" presId="urn:microsoft.com/office/officeart/2018/5/layout/IconCircleLabelList"/>
    <dgm:cxn modelId="{30973AEE-A34E-4D4A-BE0D-B38C01C20379}" type="presParOf" srcId="{56496355-647D-4DBB-A0E5-DD25EF81E4AA}" destId="{04F5EBBD-A6BD-4D05-B885-202CE08479B7}" srcOrd="0" destOrd="0" presId="urn:microsoft.com/office/officeart/2018/5/layout/IconCircleLabelList"/>
    <dgm:cxn modelId="{FD91FDBD-7945-43A3-B613-B0DA5CF8CAC6}" type="presParOf" srcId="{56496355-647D-4DBB-A0E5-DD25EF81E4AA}" destId="{8D49AA53-3317-4EC7-BC4C-1DB5715BB92A}" srcOrd="1" destOrd="0" presId="urn:microsoft.com/office/officeart/2018/5/layout/IconCircleLabelList"/>
    <dgm:cxn modelId="{1DFCB789-04FE-4931-B383-131CC6CFF02A}" type="presParOf" srcId="{56496355-647D-4DBB-A0E5-DD25EF81E4AA}" destId="{68CFBC6D-31C8-4432-8C4C-5AB170061A08}" srcOrd="2" destOrd="0" presId="urn:microsoft.com/office/officeart/2018/5/layout/IconCircleLabelList"/>
    <dgm:cxn modelId="{6EA612FA-3BA0-44B9-98DB-2582680214A1}" type="presParOf" srcId="{56496355-647D-4DBB-A0E5-DD25EF81E4AA}" destId="{A1DDC1F9-8863-44D6-9387-ABA1870B46E3}" srcOrd="3" destOrd="0" presId="urn:microsoft.com/office/officeart/2018/5/layout/IconCircleLabelList"/>
    <dgm:cxn modelId="{E30C7EB5-D722-4693-A4AA-C37CC39B1CA7}" type="presParOf" srcId="{61B0ED38-0349-4590-ADE3-2F66E2421D30}" destId="{29FBEF82-A1FA-4362-B3FE-31930A088B5C}" srcOrd="3" destOrd="0" presId="urn:microsoft.com/office/officeart/2018/5/layout/IconCircleLabelList"/>
    <dgm:cxn modelId="{A015134D-390F-4A38-807C-8353EC7F3B50}" type="presParOf" srcId="{61B0ED38-0349-4590-ADE3-2F66E2421D30}" destId="{FA4FACD0-8314-443C-B50B-AB5AF3044760}" srcOrd="4" destOrd="0" presId="urn:microsoft.com/office/officeart/2018/5/layout/IconCircleLabelList"/>
    <dgm:cxn modelId="{A0BF125A-A019-4783-88AC-D20BA4131D9E}" type="presParOf" srcId="{FA4FACD0-8314-443C-B50B-AB5AF3044760}" destId="{0CC4C4BF-D406-4520-8BE2-3781A63472F4}" srcOrd="0" destOrd="0" presId="urn:microsoft.com/office/officeart/2018/5/layout/IconCircleLabelList"/>
    <dgm:cxn modelId="{4759DA10-7C00-45A0-B11F-42746375A27B}" type="presParOf" srcId="{FA4FACD0-8314-443C-B50B-AB5AF3044760}" destId="{54EC6A03-BC95-4869-A5A9-4A641F719C5C}" srcOrd="1" destOrd="0" presId="urn:microsoft.com/office/officeart/2018/5/layout/IconCircleLabelList"/>
    <dgm:cxn modelId="{A9A6FD3A-D3E4-43AC-94F5-BA739D01EE39}" type="presParOf" srcId="{FA4FACD0-8314-443C-B50B-AB5AF3044760}" destId="{F9A5DE1B-646D-4C25-8053-0B9E99FD0F05}" srcOrd="2" destOrd="0" presId="urn:microsoft.com/office/officeart/2018/5/layout/IconCircleLabelList"/>
    <dgm:cxn modelId="{EF09C11F-15A5-4881-90CF-08F8D6C2D1D5}" type="presParOf" srcId="{FA4FACD0-8314-443C-B50B-AB5AF3044760}" destId="{E65D99C7-EC0F-41E4-8094-9D14352BE238}" srcOrd="3" destOrd="0" presId="urn:microsoft.com/office/officeart/2018/5/layout/IconCircleLabelList"/>
    <dgm:cxn modelId="{22647C61-9EB5-4D95-B208-11DAF03F9F9B}" type="presParOf" srcId="{61B0ED38-0349-4590-ADE3-2F66E2421D30}" destId="{6873063E-3E2F-4D9A-9F80-6809D5275F6B}" srcOrd="5" destOrd="0" presId="urn:microsoft.com/office/officeart/2018/5/layout/IconCircleLabelList"/>
    <dgm:cxn modelId="{D65B09B1-DE21-4047-822B-96ED80F92588}" type="presParOf" srcId="{61B0ED38-0349-4590-ADE3-2F66E2421D30}" destId="{0C69D5C8-AE88-4FB7-90CE-89048D7F0DFD}" srcOrd="6" destOrd="0" presId="urn:microsoft.com/office/officeart/2018/5/layout/IconCircleLabelList"/>
    <dgm:cxn modelId="{8B999156-4D0A-47C6-BEC7-09ABB3EBDF0D}" type="presParOf" srcId="{0C69D5C8-AE88-4FB7-90CE-89048D7F0DFD}" destId="{522B090A-F062-4B3F-B9C6-435C8E57A95D}" srcOrd="0" destOrd="0" presId="urn:microsoft.com/office/officeart/2018/5/layout/IconCircleLabelList"/>
    <dgm:cxn modelId="{2C099BF2-DDE0-4860-9AFA-DCDC5A9BD9B4}" type="presParOf" srcId="{0C69D5C8-AE88-4FB7-90CE-89048D7F0DFD}" destId="{9ACCADAB-AACC-4CB8-AF54-6D57BA58BD4E}" srcOrd="1" destOrd="0" presId="urn:microsoft.com/office/officeart/2018/5/layout/IconCircleLabelList"/>
    <dgm:cxn modelId="{3861196F-9310-4F26-B6D4-AC279CABA502}" type="presParOf" srcId="{0C69D5C8-AE88-4FB7-90CE-89048D7F0DFD}" destId="{1A9F7877-73B9-4EE2-AACD-ADF584C19370}" srcOrd="2" destOrd="0" presId="urn:microsoft.com/office/officeart/2018/5/layout/IconCircleLabelList"/>
    <dgm:cxn modelId="{6EB73A75-C245-48CE-8CC9-D9EC969F5E51}" type="presParOf" srcId="{0C69D5C8-AE88-4FB7-90CE-89048D7F0DFD}" destId="{21576F61-9EC1-4E6F-B9A1-17A6B2811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6157E-C0EA-4922-8C8A-B22B94AA873B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5E501B61-D7ED-4924-AFAB-02631C25AACB}">
      <dgm:prSet phldrT="[Text]" custT="1"/>
      <dgm:spPr/>
      <dgm:t>
        <a:bodyPr/>
        <a:lstStyle/>
        <a:p>
          <a:r>
            <a:rPr lang="de-DE" sz="1300" dirty="0">
              <a:latin typeface="+mn-lt"/>
            </a:rPr>
            <a:t>Data </a:t>
          </a:r>
          <a:r>
            <a:rPr lang="de-DE" sz="1300" dirty="0" err="1">
              <a:latin typeface="+mn-lt"/>
            </a:rPr>
            <a:t>understanding</a:t>
          </a:r>
          <a:endParaRPr lang="de-DE" sz="1300" dirty="0">
            <a:latin typeface="+mn-lt"/>
          </a:endParaRPr>
        </a:p>
      </dgm:t>
    </dgm:pt>
    <dgm:pt modelId="{2432F2CC-E68F-43CA-B796-EB0F0D617477}" type="parTrans" cxnId="{DC1374A2-152B-4CA3-9573-C5478AFA19F3}">
      <dgm:prSet/>
      <dgm:spPr/>
      <dgm:t>
        <a:bodyPr/>
        <a:lstStyle/>
        <a:p>
          <a:endParaRPr lang="de-DE"/>
        </a:p>
      </dgm:t>
    </dgm:pt>
    <dgm:pt modelId="{0FBF109B-8A21-425B-A1FA-38D4D8F1E95A}" type="sibTrans" cxnId="{DC1374A2-152B-4CA3-9573-C5478AFA19F3}">
      <dgm:prSet/>
      <dgm:spPr/>
      <dgm:t>
        <a:bodyPr/>
        <a:lstStyle/>
        <a:p>
          <a:endParaRPr lang="de-DE"/>
        </a:p>
      </dgm:t>
    </dgm:pt>
    <dgm:pt modelId="{327E0742-85F2-4853-B3CD-87BE1DCEB695}">
      <dgm:prSet phldrT="[Text]"/>
      <dgm:spPr/>
      <dgm:t>
        <a:bodyPr/>
        <a:lstStyle/>
        <a:p>
          <a:r>
            <a:rPr lang="en-GB" noProof="0" dirty="0"/>
            <a:t>Data preparation</a:t>
          </a:r>
        </a:p>
      </dgm:t>
    </dgm:pt>
    <dgm:pt modelId="{F6C23701-B55A-4FFB-A299-AB3B1A3DA625}" type="parTrans" cxnId="{A2661AC9-0A0C-45E4-ACEC-C0A01E960CCB}">
      <dgm:prSet/>
      <dgm:spPr/>
      <dgm:t>
        <a:bodyPr/>
        <a:lstStyle/>
        <a:p>
          <a:endParaRPr lang="de-DE"/>
        </a:p>
      </dgm:t>
    </dgm:pt>
    <dgm:pt modelId="{8D10CB55-9DB3-42F7-B243-4849155554BC}" type="sibTrans" cxnId="{A2661AC9-0A0C-45E4-ACEC-C0A01E960CCB}">
      <dgm:prSet/>
      <dgm:spPr/>
      <dgm:t>
        <a:bodyPr/>
        <a:lstStyle/>
        <a:p>
          <a:endParaRPr lang="de-DE"/>
        </a:p>
      </dgm:t>
    </dgm:pt>
    <dgm:pt modelId="{5BE61B6E-D577-4C27-B68E-139B2678A958}">
      <dgm:prSet phldrT="[Text]"/>
      <dgm:spPr/>
      <dgm:t>
        <a:bodyPr/>
        <a:lstStyle/>
        <a:p>
          <a:r>
            <a:rPr lang="de-DE" dirty="0"/>
            <a:t>Modeling</a:t>
          </a:r>
        </a:p>
      </dgm:t>
    </dgm:pt>
    <dgm:pt modelId="{CE0A2A28-27BB-49C1-A917-B949D74AE097}" type="parTrans" cxnId="{BC970B45-07B0-4B62-9C59-E2A69F4B62C0}">
      <dgm:prSet/>
      <dgm:spPr/>
      <dgm:t>
        <a:bodyPr/>
        <a:lstStyle/>
        <a:p>
          <a:endParaRPr lang="de-DE"/>
        </a:p>
      </dgm:t>
    </dgm:pt>
    <dgm:pt modelId="{A2021523-01C4-4B31-8449-BBC20289928B}" type="sibTrans" cxnId="{BC970B45-07B0-4B62-9C59-E2A69F4B62C0}">
      <dgm:prSet/>
      <dgm:spPr/>
      <dgm:t>
        <a:bodyPr/>
        <a:lstStyle/>
        <a:p>
          <a:endParaRPr lang="de-DE"/>
        </a:p>
      </dgm:t>
    </dgm:pt>
    <dgm:pt modelId="{508504DB-B40A-4B41-981D-D41921DFEEF1}">
      <dgm:prSet phldrT="[Text]"/>
      <dgm:spPr>
        <a:gradFill rotWithShape="0">
          <a:gsLst>
            <a:gs pos="0">
              <a:schemeClr val="accent2">
                <a:hueOff val="9126616"/>
                <a:satOff val="-87357"/>
                <a:lumOff val="2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126616"/>
                <a:satOff val="-87357"/>
                <a:lumOff val="2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126616"/>
                <a:satOff val="-87357"/>
                <a:lumOff val="2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r>
            <a:rPr lang="de-DE" dirty="0"/>
            <a:t>Evaluation</a:t>
          </a:r>
        </a:p>
      </dgm:t>
    </dgm:pt>
    <dgm:pt modelId="{74B1CC25-89C5-4683-BD88-81A26D19A21F}" type="parTrans" cxnId="{729DEC60-B55D-4346-9BDB-DC960A292D07}">
      <dgm:prSet/>
      <dgm:spPr/>
      <dgm:t>
        <a:bodyPr/>
        <a:lstStyle/>
        <a:p>
          <a:endParaRPr lang="de-DE"/>
        </a:p>
      </dgm:t>
    </dgm:pt>
    <dgm:pt modelId="{5A59D2F0-BABB-48EA-9141-AA87737E5F39}" type="sibTrans" cxnId="{729DEC60-B55D-4346-9BDB-DC960A292D07}">
      <dgm:prSet/>
      <dgm:spPr/>
      <dgm:t>
        <a:bodyPr/>
        <a:lstStyle/>
        <a:p>
          <a:endParaRPr lang="de-DE"/>
        </a:p>
      </dgm:t>
    </dgm:pt>
    <dgm:pt modelId="{1C54D43B-8015-4D62-8352-64FB155D757D}" type="pres">
      <dgm:prSet presAssocID="{25E6157E-C0EA-4922-8C8A-B22B94AA873B}" presName="cycle" presStyleCnt="0">
        <dgm:presLayoutVars>
          <dgm:dir/>
          <dgm:resizeHandles val="exact"/>
        </dgm:presLayoutVars>
      </dgm:prSet>
      <dgm:spPr/>
    </dgm:pt>
    <dgm:pt modelId="{22780320-31A6-404F-806A-E274ACCC95D6}" type="pres">
      <dgm:prSet presAssocID="{5E501B61-D7ED-4924-AFAB-02631C25AACB}" presName="node" presStyleLbl="node1" presStyleIdx="0" presStyleCnt="4" custScaleX="130203" custScaleY="69596">
        <dgm:presLayoutVars>
          <dgm:bulletEnabled val="1"/>
        </dgm:presLayoutVars>
      </dgm:prSet>
      <dgm:spPr/>
    </dgm:pt>
    <dgm:pt modelId="{6A70F7A4-3C74-45AB-83D3-11E374934133}" type="pres">
      <dgm:prSet presAssocID="{0FBF109B-8A21-425B-A1FA-38D4D8F1E95A}" presName="sibTrans" presStyleLbl="sibTrans2D1" presStyleIdx="0" presStyleCnt="4"/>
      <dgm:spPr/>
    </dgm:pt>
    <dgm:pt modelId="{C0DF3873-A43A-4453-B6FE-83E1F9C7555A}" type="pres">
      <dgm:prSet presAssocID="{0FBF109B-8A21-425B-A1FA-38D4D8F1E95A}" presName="connectorText" presStyleLbl="sibTrans2D1" presStyleIdx="0" presStyleCnt="4"/>
      <dgm:spPr/>
    </dgm:pt>
    <dgm:pt modelId="{541E8805-E79F-45D5-920F-81E31F0B6AC7}" type="pres">
      <dgm:prSet presAssocID="{327E0742-85F2-4853-B3CD-87BE1DCEB695}" presName="node" presStyleLbl="node1" presStyleIdx="1" presStyleCnt="4" custScaleY="64485" custRadScaleRad="143021">
        <dgm:presLayoutVars>
          <dgm:bulletEnabled val="1"/>
        </dgm:presLayoutVars>
      </dgm:prSet>
      <dgm:spPr/>
    </dgm:pt>
    <dgm:pt modelId="{2C444C6F-062A-41C8-8963-51700C9023C1}" type="pres">
      <dgm:prSet presAssocID="{8D10CB55-9DB3-42F7-B243-4849155554BC}" presName="sibTrans" presStyleLbl="sibTrans2D1" presStyleIdx="1" presStyleCnt="4"/>
      <dgm:spPr/>
    </dgm:pt>
    <dgm:pt modelId="{470D27B2-D158-4EF4-9E24-B5EF30E74902}" type="pres">
      <dgm:prSet presAssocID="{8D10CB55-9DB3-42F7-B243-4849155554BC}" presName="connectorText" presStyleLbl="sibTrans2D1" presStyleIdx="1" presStyleCnt="4"/>
      <dgm:spPr/>
    </dgm:pt>
    <dgm:pt modelId="{4E636499-2023-466B-97A0-EC2DBC9E55FE}" type="pres">
      <dgm:prSet presAssocID="{5BE61B6E-D577-4C27-B68E-139B2678A958}" presName="node" presStyleLbl="node1" presStyleIdx="2" presStyleCnt="4" custScaleY="65170">
        <dgm:presLayoutVars>
          <dgm:bulletEnabled val="1"/>
        </dgm:presLayoutVars>
      </dgm:prSet>
      <dgm:spPr/>
    </dgm:pt>
    <dgm:pt modelId="{7E267D78-5CC6-4A23-8CAF-8C5C71A633C7}" type="pres">
      <dgm:prSet presAssocID="{A2021523-01C4-4B31-8449-BBC20289928B}" presName="sibTrans" presStyleLbl="sibTrans2D1" presStyleIdx="2" presStyleCnt="4"/>
      <dgm:spPr/>
    </dgm:pt>
    <dgm:pt modelId="{C09BC30D-BF38-4905-94B9-F4DB9D6291B7}" type="pres">
      <dgm:prSet presAssocID="{A2021523-01C4-4B31-8449-BBC20289928B}" presName="connectorText" presStyleLbl="sibTrans2D1" presStyleIdx="2" presStyleCnt="4"/>
      <dgm:spPr/>
    </dgm:pt>
    <dgm:pt modelId="{220789A2-FB9B-4309-BD93-467DF40B47B8}" type="pres">
      <dgm:prSet presAssocID="{508504DB-B40A-4B41-981D-D41921DFEEF1}" presName="node" presStyleLbl="node1" presStyleIdx="3" presStyleCnt="4" custScaleY="62308" custRadScaleRad="139267" custRadScaleInc="-75">
        <dgm:presLayoutVars>
          <dgm:bulletEnabled val="1"/>
        </dgm:presLayoutVars>
      </dgm:prSet>
      <dgm:spPr/>
    </dgm:pt>
    <dgm:pt modelId="{E21394E9-6A9F-4679-8DF7-5EA55BFA6427}" type="pres">
      <dgm:prSet presAssocID="{5A59D2F0-BABB-48EA-9141-AA87737E5F39}" presName="sibTrans" presStyleLbl="sibTrans2D1" presStyleIdx="3" presStyleCnt="4"/>
      <dgm:spPr/>
    </dgm:pt>
    <dgm:pt modelId="{4230DE7F-5AE3-4715-BA31-319F5E19B8D7}" type="pres">
      <dgm:prSet presAssocID="{5A59D2F0-BABB-48EA-9141-AA87737E5F39}" presName="connectorText" presStyleLbl="sibTrans2D1" presStyleIdx="3" presStyleCnt="4"/>
      <dgm:spPr/>
    </dgm:pt>
  </dgm:ptLst>
  <dgm:cxnLst>
    <dgm:cxn modelId="{3A683B02-F6C2-47ED-B7FF-8D8CE2E2259E}" type="presOf" srcId="{0FBF109B-8A21-425B-A1FA-38D4D8F1E95A}" destId="{C0DF3873-A43A-4453-B6FE-83E1F9C7555A}" srcOrd="1" destOrd="0" presId="urn:microsoft.com/office/officeart/2005/8/layout/cycle2"/>
    <dgm:cxn modelId="{57DD5602-6F6D-4C9F-B716-7543D8C2929F}" type="presOf" srcId="{5E501B61-D7ED-4924-AFAB-02631C25AACB}" destId="{22780320-31A6-404F-806A-E274ACCC95D6}" srcOrd="0" destOrd="0" presId="urn:microsoft.com/office/officeart/2005/8/layout/cycle2"/>
    <dgm:cxn modelId="{D3041B37-407F-498E-A8DD-78602ACE9356}" type="presOf" srcId="{5A59D2F0-BABB-48EA-9141-AA87737E5F39}" destId="{E21394E9-6A9F-4679-8DF7-5EA55BFA6427}" srcOrd="0" destOrd="0" presId="urn:microsoft.com/office/officeart/2005/8/layout/cycle2"/>
    <dgm:cxn modelId="{09BC7E5B-F86D-45AF-BBB9-751067EFCFCC}" type="presOf" srcId="{A2021523-01C4-4B31-8449-BBC20289928B}" destId="{C09BC30D-BF38-4905-94B9-F4DB9D6291B7}" srcOrd="1" destOrd="0" presId="urn:microsoft.com/office/officeart/2005/8/layout/cycle2"/>
    <dgm:cxn modelId="{8E00A660-9C6A-4F3C-84FC-B5A5B292151E}" type="presOf" srcId="{0FBF109B-8A21-425B-A1FA-38D4D8F1E95A}" destId="{6A70F7A4-3C74-45AB-83D3-11E374934133}" srcOrd="0" destOrd="0" presId="urn:microsoft.com/office/officeart/2005/8/layout/cycle2"/>
    <dgm:cxn modelId="{729DEC60-B55D-4346-9BDB-DC960A292D07}" srcId="{25E6157E-C0EA-4922-8C8A-B22B94AA873B}" destId="{508504DB-B40A-4B41-981D-D41921DFEEF1}" srcOrd="3" destOrd="0" parTransId="{74B1CC25-89C5-4683-BD88-81A26D19A21F}" sibTransId="{5A59D2F0-BABB-48EA-9141-AA87737E5F39}"/>
    <dgm:cxn modelId="{BC970B45-07B0-4B62-9C59-E2A69F4B62C0}" srcId="{25E6157E-C0EA-4922-8C8A-B22B94AA873B}" destId="{5BE61B6E-D577-4C27-B68E-139B2678A958}" srcOrd="2" destOrd="0" parTransId="{CE0A2A28-27BB-49C1-A917-B949D74AE097}" sibTransId="{A2021523-01C4-4B31-8449-BBC20289928B}"/>
    <dgm:cxn modelId="{0B8E8667-3909-4400-981C-89F6EA52715F}" type="presOf" srcId="{8D10CB55-9DB3-42F7-B243-4849155554BC}" destId="{470D27B2-D158-4EF4-9E24-B5EF30E74902}" srcOrd="1" destOrd="0" presId="urn:microsoft.com/office/officeart/2005/8/layout/cycle2"/>
    <dgm:cxn modelId="{D1ADC17F-799E-4B83-93A6-3F64723F0CFC}" type="presOf" srcId="{25E6157E-C0EA-4922-8C8A-B22B94AA873B}" destId="{1C54D43B-8015-4D62-8352-64FB155D757D}" srcOrd="0" destOrd="0" presId="urn:microsoft.com/office/officeart/2005/8/layout/cycle2"/>
    <dgm:cxn modelId="{57114690-CE58-4AAA-A59A-F709CF3BF844}" type="presOf" srcId="{508504DB-B40A-4B41-981D-D41921DFEEF1}" destId="{220789A2-FB9B-4309-BD93-467DF40B47B8}" srcOrd="0" destOrd="0" presId="urn:microsoft.com/office/officeart/2005/8/layout/cycle2"/>
    <dgm:cxn modelId="{76D34C9B-D03A-44CF-8BDE-AED1D20A5C1A}" type="presOf" srcId="{327E0742-85F2-4853-B3CD-87BE1DCEB695}" destId="{541E8805-E79F-45D5-920F-81E31F0B6AC7}" srcOrd="0" destOrd="0" presId="urn:microsoft.com/office/officeart/2005/8/layout/cycle2"/>
    <dgm:cxn modelId="{DC1374A2-152B-4CA3-9573-C5478AFA19F3}" srcId="{25E6157E-C0EA-4922-8C8A-B22B94AA873B}" destId="{5E501B61-D7ED-4924-AFAB-02631C25AACB}" srcOrd="0" destOrd="0" parTransId="{2432F2CC-E68F-43CA-B796-EB0F0D617477}" sibTransId="{0FBF109B-8A21-425B-A1FA-38D4D8F1E95A}"/>
    <dgm:cxn modelId="{7F37DDAE-CBF3-4C3B-814D-115C8D2B9D65}" type="presOf" srcId="{A2021523-01C4-4B31-8449-BBC20289928B}" destId="{7E267D78-5CC6-4A23-8CAF-8C5C71A633C7}" srcOrd="0" destOrd="0" presId="urn:microsoft.com/office/officeart/2005/8/layout/cycle2"/>
    <dgm:cxn modelId="{30B0A8C2-5314-4C76-8B0F-8B3837094FEA}" type="presOf" srcId="{5BE61B6E-D577-4C27-B68E-139B2678A958}" destId="{4E636499-2023-466B-97A0-EC2DBC9E55FE}" srcOrd="0" destOrd="0" presId="urn:microsoft.com/office/officeart/2005/8/layout/cycle2"/>
    <dgm:cxn modelId="{A2661AC9-0A0C-45E4-ACEC-C0A01E960CCB}" srcId="{25E6157E-C0EA-4922-8C8A-B22B94AA873B}" destId="{327E0742-85F2-4853-B3CD-87BE1DCEB695}" srcOrd="1" destOrd="0" parTransId="{F6C23701-B55A-4FFB-A299-AB3B1A3DA625}" sibTransId="{8D10CB55-9DB3-42F7-B243-4849155554BC}"/>
    <dgm:cxn modelId="{C43A82EA-8508-40CA-9C08-79FADD4E55A1}" type="presOf" srcId="{5A59D2F0-BABB-48EA-9141-AA87737E5F39}" destId="{4230DE7F-5AE3-4715-BA31-319F5E19B8D7}" srcOrd="1" destOrd="0" presId="urn:microsoft.com/office/officeart/2005/8/layout/cycle2"/>
    <dgm:cxn modelId="{38D829F0-EDC9-4AEE-B245-B5CC5D59CCF9}" type="presOf" srcId="{8D10CB55-9DB3-42F7-B243-4849155554BC}" destId="{2C444C6F-062A-41C8-8963-51700C9023C1}" srcOrd="0" destOrd="0" presId="urn:microsoft.com/office/officeart/2005/8/layout/cycle2"/>
    <dgm:cxn modelId="{C568A42C-AAA8-43FD-8E9D-C44E2B9A5F38}" type="presParOf" srcId="{1C54D43B-8015-4D62-8352-64FB155D757D}" destId="{22780320-31A6-404F-806A-E274ACCC95D6}" srcOrd="0" destOrd="0" presId="urn:microsoft.com/office/officeart/2005/8/layout/cycle2"/>
    <dgm:cxn modelId="{9B003B80-3213-413E-9621-2D917E9E1B89}" type="presParOf" srcId="{1C54D43B-8015-4D62-8352-64FB155D757D}" destId="{6A70F7A4-3C74-45AB-83D3-11E374934133}" srcOrd="1" destOrd="0" presId="urn:microsoft.com/office/officeart/2005/8/layout/cycle2"/>
    <dgm:cxn modelId="{584C0390-ABE6-46A7-AF63-649479F17872}" type="presParOf" srcId="{6A70F7A4-3C74-45AB-83D3-11E374934133}" destId="{C0DF3873-A43A-4453-B6FE-83E1F9C7555A}" srcOrd="0" destOrd="0" presId="urn:microsoft.com/office/officeart/2005/8/layout/cycle2"/>
    <dgm:cxn modelId="{CCE264AC-C6C1-4574-910B-E0D1BA9D397B}" type="presParOf" srcId="{1C54D43B-8015-4D62-8352-64FB155D757D}" destId="{541E8805-E79F-45D5-920F-81E31F0B6AC7}" srcOrd="2" destOrd="0" presId="urn:microsoft.com/office/officeart/2005/8/layout/cycle2"/>
    <dgm:cxn modelId="{A32BA2E0-F06E-49AE-8B4C-4C34CA78DB47}" type="presParOf" srcId="{1C54D43B-8015-4D62-8352-64FB155D757D}" destId="{2C444C6F-062A-41C8-8963-51700C9023C1}" srcOrd="3" destOrd="0" presId="urn:microsoft.com/office/officeart/2005/8/layout/cycle2"/>
    <dgm:cxn modelId="{DE7E12B2-1A97-46FA-BA60-4601AC5D0B19}" type="presParOf" srcId="{2C444C6F-062A-41C8-8963-51700C9023C1}" destId="{470D27B2-D158-4EF4-9E24-B5EF30E74902}" srcOrd="0" destOrd="0" presId="urn:microsoft.com/office/officeart/2005/8/layout/cycle2"/>
    <dgm:cxn modelId="{8043B1AB-77B5-4C63-9688-5522352C146A}" type="presParOf" srcId="{1C54D43B-8015-4D62-8352-64FB155D757D}" destId="{4E636499-2023-466B-97A0-EC2DBC9E55FE}" srcOrd="4" destOrd="0" presId="urn:microsoft.com/office/officeart/2005/8/layout/cycle2"/>
    <dgm:cxn modelId="{B78017BA-DB22-4CE7-9C95-44B39042B186}" type="presParOf" srcId="{1C54D43B-8015-4D62-8352-64FB155D757D}" destId="{7E267D78-5CC6-4A23-8CAF-8C5C71A633C7}" srcOrd="5" destOrd="0" presId="urn:microsoft.com/office/officeart/2005/8/layout/cycle2"/>
    <dgm:cxn modelId="{A6E6BD10-CA7B-4478-8822-75CEF51A15AD}" type="presParOf" srcId="{7E267D78-5CC6-4A23-8CAF-8C5C71A633C7}" destId="{C09BC30D-BF38-4905-94B9-F4DB9D6291B7}" srcOrd="0" destOrd="0" presId="urn:microsoft.com/office/officeart/2005/8/layout/cycle2"/>
    <dgm:cxn modelId="{98658DD0-1419-428D-8BFC-D4BD00F2E735}" type="presParOf" srcId="{1C54D43B-8015-4D62-8352-64FB155D757D}" destId="{220789A2-FB9B-4309-BD93-467DF40B47B8}" srcOrd="6" destOrd="0" presId="urn:microsoft.com/office/officeart/2005/8/layout/cycle2"/>
    <dgm:cxn modelId="{175CA045-27C3-409B-AEC4-A09AADB8595F}" type="presParOf" srcId="{1C54D43B-8015-4D62-8352-64FB155D757D}" destId="{E21394E9-6A9F-4679-8DF7-5EA55BFA6427}" srcOrd="7" destOrd="0" presId="urn:microsoft.com/office/officeart/2005/8/layout/cycle2"/>
    <dgm:cxn modelId="{263818CC-FF5D-4E0F-8DD7-40F28ECC6360}" type="presParOf" srcId="{E21394E9-6A9F-4679-8DF7-5EA55BFA6427}" destId="{4230DE7F-5AE3-4715-BA31-319F5E19B8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73B69-31F7-4B05-9A6C-CA4798079365}">
      <dsp:nvSpPr>
        <dsp:cNvPr id="0" name=""/>
        <dsp:cNvSpPr/>
      </dsp:nvSpPr>
      <dsp:spPr>
        <a:xfrm>
          <a:off x="394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47A8C-1EC1-4B3C-85F5-D100B0D0050C}">
      <dsp:nvSpPr>
        <dsp:cNvPr id="0" name=""/>
        <dsp:cNvSpPr/>
      </dsp:nvSpPr>
      <dsp:spPr>
        <a:xfrm>
          <a:off x="62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CDF70-98F9-4409-8FEF-66A2291DADE8}">
      <dsp:nvSpPr>
        <dsp:cNvPr id="0" name=""/>
        <dsp:cNvSpPr/>
      </dsp:nvSpPr>
      <dsp:spPr>
        <a:xfrm>
          <a:off x="43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Profit by advertisement</a:t>
          </a:r>
          <a:endParaRPr lang="en-US" sz="1600" kern="1200" dirty="0">
            <a:latin typeface="+mj-lt"/>
          </a:endParaRPr>
        </a:p>
      </dsp:txBody>
      <dsp:txXfrm>
        <a:off x="43887" y="1991752"/>
        <a:ext cx="1800000" cy="720000"/>
      </dsp:txXfrm>
    </dsp:sp>
    <dsp:sp modelId="{04F5EBBD-A6BD-4D05-B885-202CE08479B7}">
      <dsp:nvSpPr>
        <dsp:cNvPr id="0" name=""/>
        <dsp:cNvSpPr/>
      </dsp:nvSpPr>
      <dsp:spPr>
        <a:xfrm>
          <a:off x="2509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9AA53-3317-4EC7-BC4C-1DB5715BB92A}">
      <dsp:nvSpPr>
        <dsp:cNvPr id="0" name=""/>
        <dsp:cNvSpPr/>
      </dsp:nvSpPr>
      <dsp:spPr>
        <a:xfrm>
          <a:off x="274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C1F9-8863-44D6-9387-ABA1870B46E3}">
      <dsp:nvSpPr>
        <dsp:cNvPr id="0" name=""/>
        <dsp:cNvSpPr/>
      </dsp:nvSpPr>
      <dsp:spPr>
        <a:xfrm>
          <a:off x="215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Watching more movies</a:t>
          </a:r>
          <a:endParaRPr lang="en-US" sz="1600" kern="1200" dirty="0">
            <a:latin typeface="+mj-lt"/>
          </a:endParaRPr>
        </a:p>
      </dsp:txBody>
      <dsp:txXfrm>
        <a:off x="2158887" y="1991752"/>
        <a:ext cx="1800000" cy="720000"/>
      </dsp:txXfrm>
    </dsp:sp>
    <dsp:sp modelId="{0CC4C4BF-D406-4520-8BE2-3781A63472F4}">
      <dsp:nvSpPr>
        <dsp:cNvPr id="0" name=""/>
        <dsp:cNvSpPr/>
      </dsp:nvSpPr>
      <dsp:spPr>
        <a:xfrm>
          <a:off x="4624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C6A03-BC95-4869-A5A9-4A641F719C5C}">
      <dsp:nvSpPr>
        <dsp:cNvPr id="0" name=""/>
        <dsp:cNvSpPr/>
      </dsp:nvSpPr>
      <dsp:spPr>
        <a:xfrm>
          <a:off x="485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D99C7-EC0F-41E4-8094-9D14352BE238}">
      <dsp:nvSpPr>
        <dsp:cNvPr id="0" name=""/>
        <dsp:cNvSpPr/>
      </dsp:nvSpPr>
      <dsp:spPr>
        <a:xfrm>
          <a:off x="4273888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Expandable to series</a:t>
          </a:r>
          <a:endParaRPr lang="en-US" sz="1600" kern="1200" dirty="0">
            <a:latin typeface="+mj-lt"/>
          </a:endParaRPr>
        </a:p>
      </dsp:txBody>
      <dsp:txXfrm>
        <a:off x="4273888" y="1991752"/>
        <a:ext cx="1800000" cy="720000"/>
      </dsp:txXfrm>
    </dsp:sp>
    <dsp:sp modelId="{522B090A-F062-4B3F-B9C6-435C8E57A95D}">
      <dsp:nvSpPr>
        <dsp:cNvPr id="0" name=""/>
        <dsp:cNvSpPr/>
      </dsp:nvSpPr>
      <dsp:spPr>
        <a:xfrm>
          <a:off x="6739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DAB-AACC-4CB8-AF54-6D57BA58BD4E}">
      <dsp:nvSpPr>
        <dsp:cNvPr id="0" name=""/>
        <dsp:cNvSpPr/>
      </dsp:nvSpPr>
      <dsp:spPr>
        <a:xfrm>
          <a:off x="697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76F61-9EC1-4E6F-B9A1-17A6B2811AD6}">
      <dsp:nvSpPr>
        <dsp:cNvPr id="0" name=""/>
        <dsp:cNvSpPr/>
      </dsp:nvSpPr>
      <dsp:spPr>
        <a:xfrm>
          <a:off x="638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Expandable to </a:t>
          </a:r>
          <a:r>
            <a:rPr lang="en-GB" sz="1600" kern="1200" dirty="0" err="1">
              <a:latin typeface="+mj-lt"/>
            </a:rPr>
            <a:t>animes</a:t>
          </a:r>
          <a:r>
            <a:rPr lang="en-GB" sz="1600" kern="1200" dirty="0">
              <a:latin typeface="+mj-lt"/>
            </a:rPr>
            <a:t>: movies &amp; series</a:t>
          </a:r>
          <a:endParaRPr lang="en-US" sz="1600" kern="1200" dirty="0">
            <a:latin typeface="+mj-lt"/>
          </a:endParaRPr>
        </a:p>
      </dsp:txBody>
      <dsp:txXfrm>
        <a:off x="6388887" y="199175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80320-31A6-404F-806A-E274ACCC95D6}">
      <dsp:nvSpPr>
        <dsp:cNvPr id="0" name=""/>
        <dsp:cNvSpPr/>
      </dsp:nvSpPr>
      <dsp:spPr>
        <a:xfrm>
          <a:off x="2156279" y="276135"/>
          <a:ext cx="1500434" cy="8020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n-lt"/>
            </a:rPr>
            <a:t>Data </a:t>
          </a:r>
          <a:r>
            <a:rPr lang="de-DE" sz="1300" kern="1200" dirty="0" err="1">
              <a:latin typeface="+mn-lt"/>
            </a:rPr>
            <a:t>understanding</a:t>
          </a:r>
          <a:endParaRPr lang="de-DE" sz="1300" kern="1200" dirty="0">
            <a:latin typeface="+mn-lt"/>
          </a:endParaRPr>
        </a:p>
      </dsp:txBody>
      <dsp:txXfrm>
        <a:off x="2376012" y="393587"/>
        <a:ext cx="1060968" cy="567106"/>
      </dsp:txXfrm>
    </dsp:sp>
    <dsp:sp modelId="{6A70F7A4-3C74-45AB-83D3-11E374934133}">
      <dsp:nvSpPr>
        <dsp:cNvPr id="0" name=""/>
        <dsp:cNvSpPr/>
      </dsp:nvSpPr>
      <dsp:spPr>
        <a:xfrm rot="2097670">
          <a:off x="3508350" y="1108000"/>
          <a:ext cx="584982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18878" y="1152357"/>
        <a:ext cx="468304" cy="233356"/>
      </dsp:txXfrm>
    </dsp:sp>
    <dsp:sp modelId="{541E8805-E79F-45D5-920F-81E31F0B6AC7}">
      <dsp:nvSpPr>
        <dsp:cNvPr id="0" name=""/>
        <dsp:cNvSpPr/>
      </dsp:nvSpPr>
      <dsp:spPr>
        <a:xfrm>
          <a:off x="4081134" y="1529759"/>
          <a:ext cx="1152380" cy="743112"/>
        </a:xfrm>
        <a:prstGeom prst="ellipse">
          <a:avLst/>
        </a:prstGeom>
        <a:gradFill rotWithShape="0">
          <a:gsLst>
            <a:gs pos="0">
              <a:schemeClr val="accent2">
                <a:hueOff val="3042205"/>
                <a:satOff val="-29119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42205"/>
                <a:satOff val="-29119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42205"/>
                <a:satOff val="-29119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Data preparation</a:t>
          </a:r>
        </a:p>
      </dsp:txBody>
      <dsp:txXfrm>
        <a:off x="4249896" y="1638585"/>
        <a:ext cx="814856" cy="525460"/>
      </dsp:txXfrm>
    </dsp:sp>
    <dsp:sp modelId="{2C444C6F-062A-41C8-8963-51700C9023C1}">
      <dsp:nvSpPr>
        <dsp:cNvPr id="0" name=""/>
        <dsp:cNvSpPr/>
      </dsp:nvSpPr>
      <dsp:spPr>
        <a:xfrm rot="8702330">
          <a:off x="3484744" y="2308015"/>
          <a:ext cx="625578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042205"/>
                <a:satOff val="-29119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42205"/>
                <a:satOff val="-29119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42205"/>
                <a:satOff val="-29119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3590894" y="2352372"/>
        <a:ext cx="508900" cy="233356"/>
      </dsp:txXfrm>
    </dsp:sp>
    <dsp:sp modelId="{4E636499-2023-466B-97A0-EC2DBC9E55FE}">
      <dsp:nvSpPr>
        <dsp:cNvPr id="0" name=""/>
        <dsp:cNvSpPr/>
      </dsp:nvSpPr>
      <dsp:spPr>
        <a:xfrm>
          <a:off x="2330306" y="2749987"/>
          <a:ext cx="1152380" cy="751006"/>
        </a:xfrm>
        <a:prstGeom prst="ellipse">
          <a:avLst/>
        </a:prstGeom>
        <a:gradFill rotWithShape="0">
          <a:gsLst>
            <a:gs pos="0">
              <a:schemeClr val="accent2">
                <a:hueOff val="6084411"/>
                <a:satOff val="-58238"/>
                <a:lumOff val="19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84411"/>
                <a:satOff val="-58238"/>
                <a:lumOff val="19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84411"/>
                <a:satOff val="-58238"/>
                <a:lumOff val="19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Modeling</a:t>
          </a:r>
        </a:p>
      </dsp:txBody>
      <dsp:txXfrm>
        <a:off x="2499068" y="2859969"/>
        <a:ext cx="814856" cy="531042"/>
      </dsp:txXfrm>
    </dsp:sp>
    <dsp:sp modelId="{7E267D78-5CC6-4A23-8CAF-8C5C71A633C7}">
      <dsp:nvSpPr>
        <dsp:cNvPr id="0" name=""/>
        <dsp:cNvSpPr/>
      </dsp:nvSpPr>
      <dsp:spPr>
        <a:xfrm rot="12939467">
          <a:off x="1756888" y="2326108"/>
          <a:ext cx="612929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084411"/>
                <a:satOff val="-58238"/>
                <a:lumOff val="19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84411"/>
                <a:satOff val="-58238"/>
                <a:lumOff val="19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84411"/>
                <a:satOff val="-58238"/>
                <a:lumOff val="19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1862628" y="2437902"/>
        <a:ext cx="496251" cy="233356"/>
      </dsp:txXfrm>
    </dsp:sp>
    <dsp:sp modelId="{220789A2-FB9B-4309-BD93-467DF40B47B8}">
      <dsp:nvSpPr>
        <dsp:cNvPr id="0" name=""/>
        <dsp:cNvSpPr/>
      </dsp:nvSpPr>
      <dsp:spPr>
        <a:xfrm>
          <a:off x="625435" y="1543307"/>
          <a:ext cx="1152380" cy="718025"/>
        </a:xfrm>
        <a:prstGeom prst="ellipse">
          <a:avLst/>
        </a:prstGeom>
        <a:gradFill rotWithShape="0">
          <a:gsLst>
            <a:gs pos="0">
              <a:schemeClr val="accent2">
                <a:hueOff val="9126616"/>
                <a:satOff val="-87357"/>
                <a:lumOff val="2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126616"/>
                <a:satOff val="-87357"/>
                <a:lumOff val="2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126616"/>
                <a:satOff val="-87357"/>
                <a:lumOff val="2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Evaluation</a:t>
          </a:r>
        </a:p>
      </dsp:txBody>
      <dsp:txXfrm>
        <a:off x="794197" y="1648459"/>
        <a:ext cx="814856" cy="507721"/>
      </dsp:txXfrm>
    </dsp:sp>
    <dsp:sp modelId="{E21394E9-6A9F-4679-8DF7-5EA55BFA6427}">
      <dsp:nvSpPr>
        <dsp:cNvPr id="0" name=""/>
        <dsp:cNvSpPr/>
      </dsp:nvSpPr>
      <dsp:spPr>
        <a:xfrm rot="19457861">
          <a:off x="1718659" y="1130002"/>
          <a:ext cx="574131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126616"/>
                <a:satOff val="-87357"/>
                <a:lumOff val="2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126616"/>
                <a:satOff val="-87357"/>
                <a:lumOff val="2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126616"/>
                <a:satOff val="-87357"/>
                <a:lumOff val="2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729623" y="1241833"/>
        <a:ext cx="457453" cy="23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recommendationsystem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68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Profit by advertisement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Better recommendations =&gt; watching more movies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series: changing qualities and gernes of different seasons (= again more profit)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</a:t>
            </a:r>
            <a:r>
              <a:rPr lang="en-GB" dirty="0" err="1"/>
              <a:t>animes</a:t>
            </a:r>
            <a:r>
              <a:rPr lang="en-GB" dirty="0"/>
              <a:t> for movies and series = new customer base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7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Content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= Find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user‘s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preferences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Ranking = Rank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best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his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perferences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New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= System/</a:t>
            </a:r>
            <a:r>
              <a:rPr lang="de-DE" sz="1200" dirty="0" err="1">
                <a:latin typeface="+mj-lt"/>
              </a:rPr>
              <a:t>model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can</a:t>
            </a:r>
            <a:r>
              <a:rPr lang="de-DE" sz="1200" dirty="0">
                <a:latin typeface="+mj-lt"/>
              </a:rPr>
              <a:t> handle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new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available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endParaRPr lang="de-DE" sz="12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C024-29E1-68D5-A8D4-A3209792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E2DA-4455-1275-EC45-145125C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BF09-7AB6-3B74-A443-CFCF75C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79711-7400-4336-E7DE-B67868B5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633C-BF99-4DD6-BA84-06D1EB440CCB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08F713-A3B0-7FE6-1A86-D2BC582B6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8486-905C-E86F-7657-0081B059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63F9D46-168C-4149-A497-E6A7A85B43FE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74A76E-EA11-167E-CC9E-DFF289DC55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5D8820E3-F72B-440D-814E-5831159EA788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5548" y="4767264"/>
            <a:ext cx="1719109" cy="273844"/>
          </a:xfrm>
        </p:spPr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994F2B-DB04-4C4A-8992-AA7C34C3A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69525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08CC-00D3-4589-9B5F-42D955AB8FA5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1B0-3D8E-B086-F187-6D3520B69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826-9A27-4F3F-9E51-7F77A51FB7BA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43DEB4-3ACD-CBD1-245B-D6DA0E45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../media/media1.mp4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87E0087-D8BA-4A4B-BD00-C9DFE10B5D13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24D34-9689-D875-BC00-F44A4AB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EA7B4BDE-7AD3-A04D-0919-3AFC009B175F}"/>
              </a:ext>
            </a:extLst>
          </p:cNvPr>
          <p:cNvPicPr>
            <a:picLocks noChangeAspect="1"/>
          </p:cNvPicPr>
          <p:nvPr userDrawn="1"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F8F431D-FAA9-14D7-C863-9B62C5A9D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Watch </a:t>
            </a:r>
            <a:r>
              <a:rPr lang="de-DE" dirty="0" err="1"/>
              <a:t>Tip</a:t>
            </a:r>
            <a:endParaRPr lang="de-DE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6522E535-1D9A-B4F4-C85F-D5E730FC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Tom Lauth, Patrick Dieser</a:t>
            </a:r>
          </a:p>
        </p:txBody>
      </p:sp>
    </p:spTree>
    <p:extLst>
      <p:ext uri="{BB962C8B-B14F-4D97-AF65-F5344CB8AC3E}">
        <p14:creationId xmlns:p14="http://schemas.microsoft.com/office/powerpoint/2010/main" val="32466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54ECF4F-6BC7-42DE-1325-725F58F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de-DE" dirty="0"/>
              <a:t>Challenge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28480B-0AD1-1B47-2FB1-C985E474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428626" y="1369219"/>
            <a:ext cx="3886200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 Placeholder 3">
            <a:extLst>
              <a:ext uri="{FF2B5EF4-FFF2-40B4-BE49-F238E27FC236}">
                <a16:creationId xmlns:a16="http://schemas.microsoft.com/office/drawing/2014/main" id="{7B75AE96-4F17-D3CF-787D-057485AD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recommendation engines like Netflix: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419CDF-A6AA-61EA-173D-528D17E1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31866D-8C34-4F8A-AAEE-A4969690E1DC}" type="datetime1">
              <a:rPr lang="en-US" smtClean="0"/>
              <a:t>11/8/2024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6E2DF-B0AE-22E1-A200-751AE4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5B9E5-58D7-01B4-FF80-809FA6FC2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64290C5-CFA1-D198-2C92-32B5300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11" y="2454442"/>
            <a:ext cx="2510270" cy="15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FA82B-5497-2678-517C-A657EDD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 anchor="ctr">
            <a:normAutofit/>
          </a:bodyPr>
          <a:lstStyle/>
          <a:p>
            <a:r>
              <a:rPr lang="de-DE" dirty="0"/>
              <a:t>Solution &amp;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74BFF2-48A5-7268-1308-BEE5F60E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23712"/>
            <a:ext cx="3868340" cy="617934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FBB4F3A-CB9C-34AE-BFCA-ED60A2B3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41646"/>
            <a:ext cx="3868340" cy="276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13D77EF-426A-B57D-4C82-6821D1F3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123712"/>
            <a:ext cx="3887391" cy="617934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83F34-7193-15F8-EA8F-4D19F1E53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741646"/>
            <a:ext cx="3887391" cy="276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04F0A-22DD-454C-0229-BAD634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C7075-1E93-3D15-6695-8E70BFB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203B97-9017-4815-9DE9-9782BD7C18FD}" type="datetime1">
              <a:rPr lang="en-US" smtClean="0"/>
              <a:pPr>
                <a:spcAft>
                  <a:spcPts val="600"/>
                </a:spcAft>
              </a:pPr>
              <a:t>11/8/2024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1E8DE0-D9E5-2FFE-CF06-D7FB12A91E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F53BDBA-DA8D-B678-D011-2A4AE7D6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35" y="2951799"/>
            <a:ext cx="2802632" cy="18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05DD49-4575-83FC-DD5F-5A4F322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3CA9FF-A30B-49B2-B3AD-C360E74B22C4}" type="datetime1">
              <a:rPr lang="en-US" smtClean="0"/>
              <a:pPr>
                <a:spcAft>
                  <a:spcPts val="600"/>
                </a:spcAft>
              </a:pPr>
              <a:t>11/8/2024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96196-B986-4E1D-47B7-8F8F1DC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D1ED9-8020-40B6-42B0-31FED33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349F7-A76B-0D1D-2023-611C4E2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en-GB" dirty="0"/>
              <a:t>Market opportunities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72DD808-C4C4-6D7E-ABD3-7B684CF04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26253"/>
              </p:ext>
            </p:extLst>
          </p:nvPr>
        </p:nvGraphicFramePr>
        <p:xfrm>
          <a:off x="428624" y="1369219"/>
          <a:ext cx="8232776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833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05DD49-4575-83FC-DD5F-5A4F322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030-2DC2-4F9B-AF93-74D5D182CE17}" type="datetime1">
              <a:rPr lang="en-US" smtClean="0"/>
              <a:t>11/8/2024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96196-B986-4E1D-47B7-8F8F1DC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D1ED9-8020-40B6-42B0-31FED33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349F7-A76B-0D1D-2023-611C4E2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3AAE972-5867-9532-26BC-452199DBB125}"/>
              </a:ext>
            </a:extLst>
          </p:cNvPr>
          <p:cNvGrpSpPr/>
          <p:nvPr/>
        </p:nvGrpSpPr>
        <p:grpSpPr>
          <a:xfrm>
            <a:off x="591384" y="752576"/>
            <a:ext cx="5812994" cy="3601945"/>
            <a:chOff x="915289" y="611373"/>
            <a:chExt cx="5812994" cy="3601945"/>
          </a:xfrm>
        </p:grpSpPr>
        <p:graphicFrame>
          <p:nvGraphicFramePr>
            <p:cNvPr id="24" name="Diagramm 23">
              <a:extLst>
                <a:ext uri="{FF2B5EF4-FFF2-40B4-BE49-F238E27FC236}">
                  <a16:creationId xmlns:a16="http://schemas.microsoft.com/office/drawing/2014/main" id="{367D3512-657B-68C8-E6C4-45DA0B6729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814675"/>
                </p:ext>
              </p:extLst>
            </p:nvPr>
          </p:nvGraphicFramePr>
          <p:xfrm>
            <a:off x="915289" y="611373"/>
            <a:ext cx="5812994" cy="36019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Grafik 12" descr="Datenbank mit einfarbiger Füllung">
              <a:extLst>
                <a:ext uri="{FF2B5EF4-FFF2-40B4-BE49-F238E27FC236}">
                  <a16:creationId xmlns:a16="http://schemas.microsoft.com/office/drawing/2014/main" id="{DA56DDBD-4856-4D6F-0A9A-6C37B6F2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64586" y="2114550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7496BD1-09AD-9B63-A37D-4326E0544E18}"/>
              </a:ext>
            </a:extLst>
          </p:cNvPr>
          <p:cNvGrpSpPr/>
          <p:nvPr/>
        </p:nvGrpSpPr>
        <p:grpSpPr>
          <a:xfrm>
            <a:off x="690645" y="3839470"/>
            <a:ext cx="1226343" cy="745569"/>
            <a:chOff x="3926250" y="1083982"/>
            <a:chExt cx="1226343" cy="1226343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46D9F7F-DA23-C70C-BFA1-68CB614F0CDC}"/>
                </a:ext>
              </a:extLst>
            </p:cNvPr>
            <p:cNvSpPr/>
            <p:nvPr/>
          </p:nvSpPr>
          <p:spPr>
            <a:xfrm>
              <a:off x="3926250" y="1083982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281654"/>
                <a:satOff val="-21839"/>
                <a:lumOff val="7206"/>
                <a:alphaOff val="0"/>
              </a:schemeClr>
            </a:fillRef>
            <a:effectRef idx="3">
              <a:schemeClr val="accent2">
                <a:hueOff val="2281654"/>
                <a:satOff val="-21839"/>
                <a:lumOff val="72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4" name="Ellipse 4">
              <a:extLst>
                <a:ext uri="{FF2B5EF4-FFF2-40B4-BE49-F238E27FC236}">
                  <a16:creationId xmlns:a16="http://schemas.microsoft.com/office/drawing/2014/main" id="{5DCF709B-CC86-4CB0-3219-40AF7132A61F}"/>
                </a:ext>
              </a:extLst>
            </p:cNvPr>
            <p:cNvSpPr txBox="1"/>
            <p:nvPr/>
          </p:nvSpPr>
          <p:spPr>
            <a:xfrm>
              <a:off x="4105844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dirty="0" err="1"/>
                <a:t>Deployment</a:t>
              </a:r>
              <a:endParaRPr lang="de-DE" sz="1300" kern="1200" dirty="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8E25653-1C52-9739-CBBD-00331C31F3FA}"/>
              </a:ext>
            </a:extLst>
          </p:cNvPr>
          <p:cNvGrpSpPr/>
          <p:nvPr/>
        </p:nvGrpSpPr>
        <p:grpSpPr>
          <a:xfrm>
            <a:off x="1323503" y="3168708"/>
            <a:ext cx="413891" cy="524904"/>
            <a:chOff x="4050500" y="2401441"/>
            <a:chExt cx="413891" cy="327092"/>
          </a:xfrm>
        </p:grpSpPr>
        <p:sp>
          <p:nvSpPr>
            <p:cNvPr id="46" name="Pfeil: nach rechts 45">
              <a:extLst>
                <a:ext uri="{FF2B5EF4-FFF2-40B4-BE49-F238E27FC236}">
                  <a16:creationId xmlns:a16="http://schemas.microsoft.com/office/drawing/2014/main" id="{8EE666A5-927E-E60C-1295-1A791394A586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281654"/>
                <a:satOff val="-21839"/>
                <a:lumOff val="7206"/>
                <a:alphaOff val="0"/>
              </a:schemeClr>
            </a:fillRef>
            <a:effectRef idx="3">
              <a:schemeClr val="accent2">
                <a:hueOff val="2281654"/>
                <a:satOff val="-21839"/>
                <a:lumOff val="72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7" name="Pfeil: nach rechts 4">
              <a:extLst>
                <a:ext uri="{FF2B5EF4-FFF2-40B4-BE49-F238E27FC236}">
                  <a16:creationId xmlns:a16="http://schemas.microsoft.com/office/drawing/2014/main" id="{2411E185-3DB5-D2A7-65E9-4D4FECE3DFA4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800" kern="1200"/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D30BC24C-40CE-1A76-5C33-451A8D78D719}"/>
              </a:ext>
            </a:extLst>
          </p:cNvPr>
          <p:cNvSpPr txBox="1"/>
          <p:nvPr/>
        </p:nvSpPr>
        <p:spPr>
          <a:xfrm>
            <a:off x="6046385" y="2106597"/>
            <a:ext cx="2864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+mj-lt"/>
              </a:rPr>
              <a:t>1. Content </a:t>
            </a:r>
            <a:r>
              <a:rPr lang="de-DE" sz="2200" dirty="0" err="1">
                <a:latin typeface="+mj-lt"/>
              </a:rPr>
              <a:t>matching</a:t>
            </a:r>
            <a:endParaRPr lang="de-DE" sz="2200" dirty="0">
              <a:latin typeface="+mj-lt"/>
            </a:endParaRPr>
          </a:p>
          <a:p>
            <a:r>
              <a:rPr lang="de-DE" sz="2200" dirty="0">
                <a:latin typeface="+mj-lt"/>
              </a:rPr>
              <a:t>2. Ranking</a:t>
            </a:r>
          </a:p>
          <a:p>
            <a:r>
              <a:rPr lang="de-DE" sz="2200" dirty="0">
                <a:latin typeface="+mj-lt"/>
              </a:rPr>
              <a:t>3. New </a:t>
            </a:r>
            <a:r>
              <a:rPr lang="de-DE" sz="2200" dirty="0" err="1">
                <a:latin typeface="+mj-lt"/>
              </a:rPr>
              <a:t>movies</a:t>
            </a:r>
            <a:endParaRPr lang="de-DE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9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226</Words>
  <Application>Microsoft Office PowerPoint</Application>
  <PresentationFormat>Bildschirmpräsentation (16:9)</PresentationFormat>
  <Paragraphs>50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Office-Design</vt:lpstr>
      <vt:lpstr>Watch Tip</vt:lpstr>
      <vt:lpstr>Challenge</vt:lpstr>
      <vt:lpstr>Solution &amp; objectives</vt:lpstr>
      <vt:lpstr>Market opportunities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Dieser, Patrick</cp:lastModifiedBy>
  <cp:revision>630</cp:revision>
  <dcterms:created xsi:type="dcterms:W3CDTF">2018-08-27T12:41:54Z</dcterms:created>
  <dcterms:modified xsi:type="dcterms:W3CDTF">2024-11-08T14:22:58Z</dcterms:modified>
</cp:coreProperties>
</file>