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Nunito Sans Heavy" charset="1" panose="00000A00000000000000"/>
      <p:regular r:id="rId13"/>
    </p:embeddedFont>
    <p:embeddedFont>
      <p:font typeface="Roboto" charset="1" panose="02000000000000000000"/>
      <p:regular r:id="rId14"/>
    </p:embeddedFont>
    <p:embeddedFont>
      <p:font typeface="Roboto Bold" charset="1" panose="02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jpe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jpe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9.jpeg" Type="http://schemas.openxmlformats.org/officeDocument/2006/relationships/image"/><Relationship Id="rId6" Target="../media/image5.pn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Relationship Id="rId9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jpeg" Type="http://schemas.openxmlformats.org/officeDocument/2006/relationships/image"/><Relationship Id="rId4" Target="../media/image2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Relationship Id="rId3" Target="../media/image24.jpeg" Type="http://schemas.openxmlformats.org/officeDocument/2006/relationships/image"/><Relationship Id="rId4" Target="../media/image2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46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4704794" y="-2600035"/>
            <a:ext cx="6326406" cy="15363535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3534700" y="5275251"/>
            <a:ext cx="5948198" cy="6975499"/>
          </a:xfrm>
          <a:custGeom>
            <a:avLst/>
            <a:gdLst/>
            <a:ahLst/>
            <a:cxnLst/>
            <a:rect r="r" b="b" t="t" l="l"/>
            <a:pathLst>
              <a:path h="6975499" w="5948198">
                <a:moveTo>
                  <a:pt x="0" y="0"/>
                </a:moveTo>
                <a:lnTo>
                  <a:pt x="5948198" y="0"/>
                </a:lnTo>
                <a:lnTo>
                  <a:pt x="5948198" y="6975498"/>
                </a:lnTo>
                <a:lnTo>
                  <a:pt x="0" y="69754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29886" y="268831"/>
            <a:ext cx="4762881" cy="8229600"/>
          </a:xfrm>
          <a:custGeom>
            <a:avLst/>
            <a:gdLst/>
            <a:ahLst/>
            <a:cxnLst/>
            <a:rect r="r" b="b" t="t" l="l"/>
            <a:pathLst>
              <a:path h="8229600" w="4762881">
                <a:moveTo>
                  <a:pt x="0" y="0"/>
                </a:moveTo>
                <a:lnTo>
                  <a:pt x="4762881" y="0"/>
                </a:lnTo>
                <a:lnTo>
                  <a:pt x="476288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137290" y="885878"/>
            <a:ext cx="6591021" cy="9023285"/>
            <a:chOff x="0" y="0"/>
            <a:chExt cx="8788027" cy="12031047"/>
          </a:xfrm>
        </p:grpSpPr>
        <p:grpSp>
          <p:nvGrpSpPr>
            <p:cNvPr name="Group 6" id="6"/>
            <p:cNvGrpSpPr>
              <a:grpSpLocks noChangeAspect="true"/>
            </p:cNvGrpSpPr>
            <p:nvPr/>
          </p:nvGrpSpPr>
          <p:grpSpPr>
            <a:xfrm rot="518332">
              <a:off x="2414562" y="314366"/>
              <a:ext cx="4921287" cy="9737611"/>
              <a:chOff x="0" y="0"/>
              <a:chExt cx="2620010" cy="518414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53340" y="25400"/>
                <a:ext cx="2513330" cy="5132070"/>
              </a:xfrm>
              <a:custGeom>
                <a:avLst/>
                <a:gdLst/>
                <a:ahLst/>
                <a:cxnLst/>
                <a:rect r="r" b="b" t="t" l="l"/>
                <a:pathLst>
                  <a:path h="5132070" w="2513330">
                    <a:moveTo>
                      <a:pt x="2159000" y="0"/>
                    </a:moveTo>
                    <a:lnTo>
                      <a:pt x="354330" y="0"/>
                    </a:lnTo>
                    <a:cubicBezTo>
                      <a:pt x="158750" y="0"/>
                      <a:pt x="0" y="158750"/>
                      <a:pt x="0" y="354330"/>
                    </a:cubicBezTo>
                    <a:lnTo>
                      <a:pt x="0" y="4777740"/>
                    </a:lnTo>
                    <a:cubicBezTo>
                      <a:pt x="0" y="4973320"/>
                      <a:pt x="158750" y="5132070"/>
                      <a:pt x="354330" y="5132070"/>
                    </a:cubicBezTo>
                    <a:lnTo>
                      <a:pt x="2159000" y="5132070"/>
                    </a:lnTo>
                    <a:cubicBezTo>
                      <a:pt x="2354580" y="5132070"/>
                      <a:pt x="2513330" y="4973320"/>
                      <a:pt x="2513330" y="4777740"/>
                    </a:cubicBezTo>
                    <a:lnTo>
                      <a:pt x="2513330" y="354330"/>
                    </a:lnTo>
                    <a:cubicBezTo>
                      <a:pt x="2513330" y="158750"/>
                      <a:pt x="2354580" y="0"/>
                      <a:pt x="2159000" y="0"/>
                    </a:cubicBezTo>
                    <a:close/>
                    <a:moveTo>
                      <a:pt x="1558290" y="162560"/>
                    </a:moveTo>
                    <a:cubicBezTo>
                      <a:pt x="1576070" y="162560"/>
                      <a:pt x="1590040" y="176530"/>
                      <a:pt x="1590040" y="194310"/>
                    </a:cubicBezTo>
                    <a:cubicBezTo>
                      <a:pt x="1590040" y="212090"/>
                      <a:pt x="1576070" y="226060"/>
                      <a:pt x="1558290" y="226060"/>
                    </a:cubicBezTo>
                    <a:cubicBezTo>
                      <a:pt x="1540510" y="226060"/>
                      <a:pt x="1526540" y="212090"/>
                      <a:pt x="1526540" y="194310"/>
                    </a:cubicBezTo>
                    <a:cubicBezTo>
                      <a:pt x="1526540" y="176530"/>
                      <a:pt x="1541780" y="162560"/>
                      <a:pt x="1558290" y="162560"/>
                    </a:cubicBezTo>
                    <a:close/>
                    <a:moveTo>
                      <a:pt x="1089660" y="172720"/>
                    </a:moveTo>
                    <a:lnTo>
                      <a:pt x="1394460" y="172720"/>
                    </a:lnTo>
                    <a:cubicBezTo>
                      <a:pt x="1405890" y="172720"/>
                      <a:pt x="1416050" y="181610"/>
                      <a:pt x="1416050" y="194310"/>
                    </a:cubicBezTo>
                    <a:cubicBezTo>
                      <a:pt x="1416050" y="207010"/>
                      <a:pt x="1405890" y="215900"/>
                      <a:pt x="1394460" y="215900"/>
                    </a:cubicBezTo>
                    <a:lnTo>
                      <a:pt x="1089660" y="215900"/>
                    </a:lnTo>
                    <a:cubicBezTo>
                      <a:pt x="1078230" y="215900"/>
                      <a:pt x="1068070" y="207010"/>
                      <a:pt x="1068070" y="194310"/>
                    </a:cubicBezTo>
                    <a:cubicBezTo>
                      <a:pt x="1068070" y="181610"/>
                      <a:pt x="1078230" y="172720"/>
                      <a:pt x="1089660" y="172720"/>
                    </a:cubicBezTo>
                    <a:close/>
                    <a:moveTo>
                      <a:pt x="2383790" y="4798060"/>
                    </a:moveTo>
                    <a:cubicBezTo>
                      <a:pt x="2383790" y="4913630"/>
                      <a:pt x="2289810" y="5007610"/>
                      <a:pt x="2174240" y="5007610"/>
                    </a:cubicBezTo>
                    <a:lnTo>
                      <a:pt x="341630" y="5007610"/>
                    </a:lnTo>
                    <a:cubicBezTo>
                      <a:pt x="226060" y="5007610"/>
                      <a:pt x="132080" y="4913630"/>
                      <a:pt x="132080" y="4798060"/>
                    </a:cubicBezTo>
                    <a:lnTo>
                      <a:pt x="132080" y="340360"/>
                    </a:lnTo>
                    <a:cubicBezTo>
                      <a:pt x="132080" y="224790"/>
                      <a:pt x="226060" y="130810"/>
                      <a:pt x="341630" y="130810"/>
                    </a:cubicBezTo>
                    <a:lnTo>
                      <a:pt x="614680" y="130810"/>
                    </a:lnTo>
                    <a:lnTo>
                      <a:pt x="614680" y="187960"/>
                    </a:lnTo>
                    <a:cubicBezTo>
                      <a:pt x="614680" y="252730"/>
                      <a:pt x="668020" y="306070"/>
                      <a:pt x="732790" y="306070"/>
                    </a:cubicBezTo>
                    <a:lnTo>
                      <a:pt x="1783080" y="306070"/>
                    </a:lnTo>
                    <a:cubicBezTo>
                      <a:pt x="1847850" y="306070"/>
                      <a:pt x="1901190" y="252730"/>
                      <a:pt x="1901190" y="187960"/>
                    </a:cubicBezTo>
                    <a:lnTo>
                      <a:pt x="1901190" y="130810"/>
                    </a:lnTo>
                    <a:lnTo>
                      <a:pt x="2172970" y="130810"/>
                    </a:lnTo>
                    <a:cubicBezTo>
                      <a:pt x="2288540" y="130810"/>
                      <a:pt x="2382520" y="224790"/>
                      <a:pt x="2382520" y="340360"/>
                    </a:cubicBezTo>
                    <a:lnTo>
                      <a:pt x="2382520" y="47980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185420" y="156210"/>
                <a:ext cx="2251710" cy="4876800"/>
              </a:xfrm>
              <a:custGeom>
                <a:avLst/>
                <a:gdLst/>
                <a:ahLst/>
                <a:cxnLst/>
                <a:rect r="r" b="b" t="t" l="l"/>
                <a:pathLst>
                  <a:path h="4876800" w="2251710">
                    <a:moveTo>
                      <a:pt x="2040890" y="0"/>
                    </a:moveTo>
                    <a:lnTo>
                      <a:pt x="1769110" y="0"/>
                    </a:lnTo>
                    <a:lnTo>
                      <a:pt x="1769110" y="57150"/>
                    </a:lnTo>
                    <a:cubicBezTo>
                      <a:pt x="1769110" y="121920"/>
                      <a:pt x="1715770" y="175260"/>
                      <a:pt x="1651000" y="175260"/>
                    </a:cubicBezTo>
                    <a:lnTo>
                      <a:pt x="601980" y="175260"/>
                    </a:lnTo>
                    <a:cubicBezTo>
                      <a:pt x="537210" y="175260"/>
                      <a:pt x="483870" y="121920"/>
                      <a:pt x="483870" y="57150"/>
                    </a:cubicBezTo>
                    <a:lnTo>
                      <a:pt x="483870" y="0"/>
                    </a:lnTo>
                    <a:lnTo>
                      <a:pt x="209550" y="0"/>
                    </a:lnTo>
                    <a:cubicBezTo>
                      <a:pt x="93980" y="0"/>
                      <a:pt x="0" y="93980"/>
                      <a:pt x="0" y="209550"/>
                    </a:cubicBezTo>
                    <a:lnTo>
                      <a:pt x="0" y="4667250"/>
                    </a:lnTo>
                    <a:cubicBezTo>
                      <a:pt x="0" y="4782820"/>
                      <a:pt x="93980" y="4876800"/>
                      <a:pt x="209550" y="4876800"/>
                    </a:cubicBezTo>
                    <a:lnTo>
                      <a:pt x="2040890" y="4876800"/>
                    </a:lnTo>
                    <a:cubicBezTo>
                      <a:pt x="2156460" y="4876800"/>
                      <a:pt x="2250440" y="4782820"/>
                      <a:pt x="2250440" y="4667250"/>
                    </a:cubicBezTo>
                    <a:lnTo>
                      <a:pt x="2250440" y="209550"/>
                    </a:lnTo>
                    <a:cubicBezTo>
                      <a:pt x="2251710" y="93980"/>
                      <a:pt x="2157730" y="0"/>
                      <a:pt x="2040890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22189" t="0" r="-22189" b="0"/>
                </a:stretch>
              </a:blip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1121410" y="198120"/>
                <a:ext cx="347980" cy="43180"/>
              </a:xfrm>
              <a:custGeom>
                <a:avLst/>
                <a:gdLst/>
                <a:ahLst/>
                <a:cxnLst/>
                <a:rect r="r" b="b" t="t" l="l"/>
                <a:pathLst>
                  <a:path h="43180" w="347980">
                    <a:moveTo>
                      <a:pt x="326390" y="0"/>
                    </a:moveTo>
                    <a:lnTo>
                      <a:pt x="21590" y="0"/>
                    </a:lnTo>
                    <a:cubicBezTo>
                      <a:pt x="10160" y="0"/>
                      <a:pt x="0" y="8890"/>
                      <a:pt x="0" y="21590"/>
                    </a:cubicBezTo>
                    <a:cubicBezTo>
                      <a:pt x="0" y="34290"/>
                      <a:pt x="10160" y="43180"/>
                      <a:pt x="21590" y="43180"/>
                    </a:cubicBezTo>
                    <a:lnTo>
                      <a:pt x="326390" y="43180"/>
                    </a:lnTo>
                    <a:cubicBezTo>
                      <a:pt x="337820" y="43180"/>
                      <a:pt x="347980" y="34290"/>
                      <a:pt x="347980" y="21590"/>
                    </a:cubicBezTo>
                    <a:cubicBezTo>
                      <a:pt x="347980" y="8890"/>
                      <a:pt x="337820" y="0"/>
                      <a:pt x="326390" y="0"/>
                    </a:cubicBezTo>
                    <a:close/>
                  </a:path>
                </a:pathLst>
              </a:custGeom>
              <a:solidFill>
                <a:srgbClr val="555555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1578312" y="187909"/>
                <a:ext cx="66636" cy="63602"/>
              </a:xfrm>
              <a:custGeom>
                <a:avLst/>
                <a:gdLst/>
                <a:ahLst/>
                <a:cxnLst/>
                <a:rect r="r" b="b" t="t" l="l"/>
                <a:pathLst>
                  <a:path h="63602" w="66636">
                    <a:moveTo>
                      <a:pt x="33318" y="51"/>
                    </a:moveTo>
                    <a:cubicBezTo>
                      <a:pt x="21941" y="0"/>
                      <a:pt x="11406" y="6040"/>
                      <a:pt x="5703" y="15885"/>
                    </a:cubicBezTo>
                    <a:cubicBezTo>
                      <a:pt x="0" y="25729"/>
                      <a:pt x="0" y="37873"/>
                      <a:pt x="5703" y="47717"/>
                    </a:cubicBezTo>
                    <a:cubicBezTo>
                      <a:pt x="11406" y="57562"/>
                      <a:pt x="21941" y="63602"/>
                      <a:pt x="33318" y="63551"/>
                    </a:cubicBezTo>
                    <a:cubicBezTo>
                      <a:pt x="44695" y="63602"/>
                      <a:pt x="55230" y="57562"/>
                      <a:pt x="60933" y="47717"/>
                    </a:cubicBezTo>
                    <a:cubicBezTo>
                      <a:pt x="66636" y="37873"/>
                      <a:pt x="66636" y="25729"/>
                      <a:pt x="60933" y="15885"/>
                    </a:cubicBezTo>
                    <a:cubicBezTo>
                      <a:pt x="55230" y="6040"/>
                      <a:pt x="44695" y="0"/>
                      <a:pt x="33318" y="51"/>
                    </a:cubicBezTo>
                    <a:close/>
                  </a:path>
                </a:pathLst>
              </a:custGeom>
              <a:solidFill>
                <a:srgbClr val="555555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685800"/>
                <a:ext cx="27940" cy="213360"/>
              </a:xfrm>
              <a:custGeom>
                <a:avLst/>
                <a:gdLst/>
                <a:ahLst/>
                <a:cxnLst/>
                <a:rect r="r" b="b" t="t" l="l"/>
                <a:pathLst>
                  <a:path h="213360" w="27940">
                    <a:moveTo>
                      <a:pt x="0" y="26670"/>
                    </a:moveTo>
                    <a:lnTo>
                      <a:pt x="0" y="185420"/>
                    </a:lnTo>
                    <a:cubicBezTo>
                      <a:pt x="0" y="200660"/>
                      <a:pt x="12700" y="213360"/>
                      <a:pt x="27940" y="213360"/>
                    </a:cubicBezTo>
                    <a:lnTo>
                      <a:pt x="27940" y="0"/>
                    </a:lnTo>
                    <a:cubicBezTo>
                      <a:pt x="12700" y="0"/>
                      <a:pt x="0" y="11430"/>
                      <a:pt x="0" y="2667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1057910"/>
                <a:ext cx="27940" cy="384810"/>
              </a:xfrm>
              <a:custGeom>
                <a:avLst/>
                <a:gdLst/>
                <a:ahLst/>
                <a:cxnLst/>
                <a:rect r="r" b="b" t="t" l="l"/>
                <a:pathLst>
                  <a:path h="384810" w="27940">
                    <a:moveTo>
                      <a:pt x="0" y="26670"/>
                    </a:moveTo>
                    <a:lnTo>
                      <a:pt x="0" y="356870"/>
                    </a:lnTo>
                    <a:cubicBezTo>
                      <a:pt x="0" y="372110"/>
                      <a:pt x="12700" y="384810"/>
                      <a:pt x="27940" y="384810"/>
                    </a:cubicBezTo>
                    <a:lnTo>
                      <a:pt x="27940" y="0"/>
                    </a:lnTo>
                    <a:cubicBezTo>
                      <a:pt x="12700" y="0"/>
                      <a:pt x="0" y="11430"/>
                      <a:pt x="0" y="2667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1526540"/>
                <a:ext cx="27940" cy="386080"/>
              </a:xfrm>
              <a:custGeom>
                <a:avLst/>
                <a:gdLst/>
                <a:ahLst/>
                <a:cxnLst/>
                <a:rect r="r" b="b" t="t" l="l"/>
                <a:pathLst>
                  <a:path h="386080" w="27940">
                    <a:moveTo>
                      <a:pt x="0" y="27940"/>
                    </a:moveTo>
                    <a:lnTo>
                      <a:pt x="0" y="358140"/>
                    </a:lnTo>
                    <a:cubicBezTo>
                      <a:pt x="0" y="373380"/>
                      <a:pt x="12700" y="386080"/>
                      <a:pt x="27940" y="386080"/>
                    </a:cubicBezTo>
                    <a:lnTo>
                      <a:pt x="27940" y="0"/>
                    </a:lnTo>
                    <a:cubicBezTo>
                      <a:pt x="12700" y="0"/>
                      <a:pt x="0" y="12700"/>
                      <a:pt x="0" y="2794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2592070" y="1184910"/>
                <a:ext cx="27940" cy="618490"/>
              </a:xfrm>
              <a:custGeom>
                <a:avLst/>
                <a:gdLst/>
                <a:ahLst/>
                <a:cxnLst/>
                <a:rect r="r" b="b" t="t" l="l"/>
                <a:pathLst>
                  <a:path h="618490" w="27940">
                    <a:moveTo>
                      <a:pt x="0" y="0"/>
                    </a:moveTo>
                    <a:lnTo>
                      <a:pt x="0" y="618490"/>
                    </a:lnTo>
                    <a:cubicBezTo>
                      <a:pt x="15240" y="618490"/>
                      <a:pt x="27940" y="605790"/>
                      <a:pt x="27940" y="590550"/>
                    </a:cubicBezTo>
                    <a:lnTo>
                      <a:pt x="27940" y="27940"/>
                    </a:lnTo>
                    <a:cubicBezTo>
                      <a:pt x="27940" y="12700"/>
                      <a:pt x="15240" y="0"/>
                      <a:pt x="0" y="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27940" y="0"/>
                <a:ext cx="2564130" cy="5182870"/>
              </a:xfrm>
              <a:custGeom>
                <a:avLst/>
                <a:gdLst/>
                <a:ahLst/>
                <a:cxnLst/>
                <a:rect r="r" b="b" t="t" l="l"/>
                <a:pathLst>
                  <a:path h="5182870" w="2564130">
                    <a:moveTo>
                      <a:pt x="2564130" y="1184910"/>
                    </a:moveTo>
                    <a:lnTo>
                      <a:pt x="2564130" y="379730"/>
                    </a:lnTo>
                    <a:cubicBezTo>
                      <a:pt x="2564130" y="353060"/>
                      <a:pt x="2561590" y="327660"/>
                      <a:pt x="2556510" y="303530"/>
                    </a:cubicBezTo>
                    <a:cubicBezTo>
                      <a:pt x="2553970" y="290830"/>
                      <a:pt x="2551430" y="279400"/>
                      <a:pt x="2547620" y="266700"/>
                    </a:cubicBezTo>
                    <a:cubicBezTo>
                      <a:pt x="2542540" y="248920"/>
                      <a:pt x="2534920" y="231140"/>
                      <a:pt x="2527300" y="214630"/>
                    </a:cubicBezTo>
                    <a:cubicBezTo>
                      <a:pt x="2522220" y="203200"/>
                      <a:pt x="2515870" y="193040"/>
                      <a:pt x="2509520" y="182880"/>
                    </a:cubicBezTo>
                    <a:cubicBezTo>
                      <a:pt x="2503170" y="172720"/>
                      <a:pt x="2496820" y="162560"/>
                      <a:pt x="2489200" y="152400"/>
                    </a:cubicBezTo>
                    <a:cubicBezTo>
                      <a:pt x="2477770" y="137160"/>
                      <a:pt x="2466340" y="124460"/>
                      <a:pt x="2453640" y="110490"/>
                    </a:cubicBezTo>
                    <a:cubicBezTo>
                      <a:pt x="2444750" y="101600"/>
                      <a:pt x="2435860" y="93980"/>
                      <a:pt x="2426970" y="86360"/>
                    </a:cubicBezTo>
                    <a:cubicBezTo>
                      <a:pt x="2360930" y="31750"/>
                      <a:pt x="2277110" y="0"/>
                      <a:pt x="2185670" y="0"/>
                    </a:cubicBezTo>
                    <a:lnTo>
                      <a:pt x="379730" y="0"/>
                    </a:lnTo>
                    <a:cubicBezTo>
                      <a:pt x="288290" y="0"/>
                      <a:pt x="203200" y="33020"/>
                      <a:pt x="138430" y="86360"/>
                    </a:cubicBezTo>
                    <a:cubicBezTo>
                      <a:pt x="129540" y="93980"/>
                      <a:pt x="120650" y="102870"/>
                      <a:pt x="111760" y="110490"/>
                    </a:cubicBezTo>
                    <a:cubicBezTo>
                      <a:pt x="99060" y="123190"/>
                      <a:pt x="86360" y="137160"/>
                      <a:pt x="76200" y="152400"/>
                    </a:cubicBezTo>
                    <a:cubicBezTo>
                      <a:pt x="68580" y="162560"/>
                      <a:pt x="62230" y="172720"/>
                      <a:pt x="55880" y="182880"/>
                    </a:cubicBezTo>
                    <a:cubicBezTo>
                      <a:pt x="49530" y="193040"/>
                      <a:pt x="43180" y="204470"/>
                      <a:pt x="38100" y="214630"/>
                    </a:cubicBezTo>
                    <a:cubicBezTo>
                      <a:pt x="29210" y="232410"/>
                      <a:pt x="22860" y="248920"/>
                      <a:pt x="16510" y="266700"/>
                    </a:cubicBezTo>
                    <a:cubicBezTo>
                      <a:pt x="12700" y="279400"/>
                      <a:pt x="10160" y="290830"/>
                      <a:pt x="7620" y="303530"/>
                    </a:cubicBezTo>
                    <a:cubicBezTo>
                      <a:pt x="2540" y="327660"/>
                      <a:pt x="0" y="354330"/>
                      <a:pt x="0" y="379730"/>
                    </a:cubicBezTo>
                    <a:lnTo>
                      <a:pt x="0" y="4803140"/>
                    </a:lnTo>
                    <a:cubicBezTo>
                      <a:pt x="0" y="5012690"/>
                      <a:pt x="170180" y="5182870"/>
                      <a:pt x="379730" y="5182870"/>
                    </a:cubicBezTo>
                    <a:lnTo>
                      <a:pt x="2184400" y="5182870"/>
                    </a:lnTo>
                    <a:cubicBezTo>
                      <a:pt x="2393950" y="5182870"/>
                      <a:pt x="2564130" y="5012690"/>
                      <a:pt x="2564130" y="4803140"/>
                    </a:cubicBezTo>
                    <a:lnTo>
                      <a:pt x="2564130" y="1184910"/>
                    </a:lnTo>
                    <a:close/>
                    <a:moveTo>
                      <a:pt x="2538730" y="1184910"/>
                    </a:moveTo>
                    <a:lnTo>
                      <a:pt x="2538730" y="4804410"/>
                    </a:lnTo>
                    <a:cubicBezTo>
                      <a:pt x="2538730" y="4999990"/>
                      <a:pt x="2379980" y="5158740"/>
                      <a:pt x="2184400" y="5158740"/>
                    </a:cubicBezTo>
                    <a:lnTo>
                      <a:pt x="379730" y="5158740"/>
                    </a:lnTo>
                    <a:cubicBezTo>
                      <a:pt x="184150" y="5158740"/>
                      <a:pt x="25400" y="4999990"/>
                      <a:pt x="25400" y="4804410"/>
                    </a:cubicBezTo>
                    <a:lnTo>
                      <a:pt x="25400" y="381000"/>
                    </a:lnTo>
                    <a:cubicBezTo>
                      <a:pt x="25400" y="184150"/>
                      <a:pt x="184150" y="25400"/>
                      <a:pt x="379730" y="25400"/>
                    </a:cubicBezTo>
                    <a:lnTo>
                      <a:pt x="2184400" y="25400"/>
                    </a:lnTo>
                    <a:cubicBezTo>
                      <a:pt x="2379980" y="25400"/>
                      <a:pt x="2538730" y="184150"/>
                      <a:pt x="2538730" y="379730"/>
                    </a:cubicBezTo>
                    <a:lnTo>
                      <a:pt x="2538730" y="1184910"/>
                    </a:lnTo>
                    <a:close/>
                  </a:path>
                </a:pathLst>
              </a:custGeom>
              <a:solidFill>
                <a:srgbClr val="555555"/>
              </a:solidFill>
            </p:spPr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0" y="10295412"/>
              <a:ext cx="8788027" cy="1735635"/>
            </a:xfrm>
            <a:custGeom>
              <a:avLst/>
              <a:gdLst/>
              <a:ahLst/>
              <a:cxnLst/>
              <a:rect r="r" b="b" t="t" l="l"/>
              <a:pathLst>
                <a:path h="1735635" w="8788027">
                  <a:moveTo>
                    <a:pt x="0" y="0"/>
                  </a:moveTo>
                  <a:lnTo>
                    <a:pt x="8788027" y="0"/>
                  </a:lnTo>
                  <a:lnTo>
                    <a:pt x="8788027" y="1735635"/>
                  </a:lnTo>
                  <a:lnTo>
                    <a:pt x="0" y="17356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56000"/>
              </a:blip>
              <a:stretch>
                <a:fillRect l="0" t="0" r="0" b="0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-2443391" y="-570349"/>
            <a:ext cx="5672030" cy="4114800"/>
          </a:xfrm>
          <a:custGeom>
            <a:avLst/>
            <a:gdLst/>
            <a:ahLst/>
            <a:cxnLst/>
            <a:rect r="r" b="b" t="t" l="l"/>
            <a:pathLst>
              <a:path h="4114800" w="5672030">
                <a:moveTo>
                  <a:pt x="0" y="0"/>
                </a:moveTo>
                <a:lnTo>
                  <a:pt x="5672030" y="0"/>
                </a:lnTo>
                <a:lnTo>
                  <a:pt x="56720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28700" y="2331919"/>
            <a:ext cx="11482627" cy="2758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84"/>
              </a:lnSpc>
            </a:pPr>
            <a:r>
              <a:rPr lang="en-US" sz="11649" b="true">
                <a:solidFill>
                  <a:srgbClr val="FFFFFF"/>
                </a:solidFill>
                <a:latin typeface="Nunito Sans Heavy"/>
                <a:ea typeface="Nunito Sans Heavy"/>
                <a:cs typeface="Nunito Sans Heavy"/>
                <a:sym typeface="Nunito Sans Heavy"/>
              </a:rPr>
              <a:t>Portfólio </a:t>
            </a:r>
          </a:p>
          <a:p>
            <a:pPr algn="l">
              <a:lnSpc>
                <a:spcPts val="10484"/>
              </a:lnSpc>
            </a:pPr>
            <a:r>
              <a:rPr lang="en-US" sz="11649" b="true">
                <a:solidFill>
                  <a:srgbClr val="FFFFFF"/>
                </a:solidFill>
                <a:latin typeface="Nunito Sans Heavy"/>
                <a:ea typeface="Nunito Sans Heavy"/>
                <a:cs typeface="Nunito Sans Heavy"/>
                <a:sym typeface="Nunito Sans Heavy"/>
              </a:rPr>
              <a:t>Artistico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558433" y="8191500"/>
            <a:ext cx="4529733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Apresentado por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Anna Maria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16107" y="7658100"/>
            <a:ext cx="3894576" cy="1604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1"/>
              </a:lnSpc>
            </a:pPr>
            <a:r>
              <a:rPr lang="en-US" sz="3008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Análise e desenvolvimento de sistemas.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971550"/>
            <a:ext cx="7767429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Portifólio de serviços para Artista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52099"/>
            <a:ext cx="7196018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true">
                <a:solidFill>
                  <a:srgbClr val="000000"/>
                </a:solidFill>
                <a:latin typeface="Nunito Sans Heavy"/>
                <a:ea typeface="Nunito Sans Heavy"/>
                <a:cs typeface="Nunito Sans Heavy"/>
                <a:sym typeface="Nunito Sans Heavy"/>
              </a:rPr>
              <a:t>Definição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6191484"/>
            <a:ext cx="4723353" cy="3066816"/>
            <a:chOff x="0" y="0"/>
            <a:chExt cx="6297804" cy="408908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9050"/>
              <a:ext cx="6297804" cy="62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O Cliente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961783"/>
              <a:ext cx="6297804" cy="36423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20"/>
                </a:lnSpc>
              </a:pPr>
              <a:r>
                <a:rPr lang="en-US" sz="24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 cliente, Flávia, solicitou um site com uma estética delicada e agradável, que apresente informações sobre a tabela de preços de suas artes, além de uma galeria com alguns de seus desenhos.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269605" y="4531596"/>
            <a:ext cx="5748789" cy="4544154"/>
            <a:chOff x="0" y="0"/>
            <a:chExt cx="7665053" cy="605887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7665053" cy="6671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83"/>
                </a:lnSpc>
              </a:pPr>
              <a:r>
                <a:rPr lang="en-US" sz="3236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Objetivo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574063"/>
              <a:ext cx="7665053" cy="56022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65"/>
                </a:lnSpc>
              </a:pPr>
              <a:r>
                <a:rPr lang="en-US" sz="258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 site tem como objetivo atrair clientes interessados em obras com temática fofa e estilo semi-realista, refletindo a identidade visual do perfil da artista no Instagram. Além disso, visa facilitar o processo de encomendas por meio de um sistema simples de login, permitindo que os usuários realizem seus pedidos diretamente no site.</a:t>
              </a:r>
            </a:p>
            <a:p>
              <a:pPr algn="l">
                <a:lnSpc>
                  <a:spcPts val="336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855894" y="5693900"/>
            <a:ext cx="4698771" cy="3131374"/>
            <a:chOff x="0" y="0"/>
            <a:chExt cx="6265028" cy="417516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19050"/>
              <a:ext cx="6265028" cy="1238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Sobre o portfólio de Serviços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568561"/>
              <a:ext cx="6265028" cy="3121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20"/>
                </a:lnSpc>
              </a:pPr>
              <a:r>
                <a:rPr lang="en-US" sz="24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 site foi desenvolvido utilizando apenas HTML e CSS, com recursos compatíveis com os conhecimentos básicos da disciplina, priorizando a simplicidade e a funcionalidade.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032022" y="1277663"/>
            <a:ext cx="1153420" cy="266586"/>
            <a:chOff x="0" y="0"/>
            <a:chExt cx="1857251" cy="4292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-5080"/>
              <a:ext cx="1857251" cy="434340"/>
            </a:xfrm>
            <a:custGeom>
              <a:avLst/>
              <a:gdLst/>
              <a:ahLst/>
              <a:cxnLst/>
              <a:rect r="r" b="b" t="t" l="l"/>
              <a:pathLst>
                <a:path h="434340" w="1857251">
                  <a:moveTo>
                    <a:pt x="1839471" y="187960"/>
                  </a:moveTo>
                  <a:lnTo>
                    <a:pt x="1577851" y="11430"/>
                  </a:lnTo>
                  <a:cubicBezTo>
                    <a:pt x="1560072" y="0"/>
                    <a:pt x="1537211" y="3810"/>
                    <a:pt x="1524511" y="21590"/>
                  </a:cubicBezTo>
                  <a:cubicBezTo>
                    <a:pt x="1513081" y="39370"/>
                    <a:pt x="1516892" y="62230"/>
                    <a:pt x="1534672" y="74930"/>
                  </a:cubicBezTo>
                  <a:lnTo>
                    <a:pt x="1693421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693421" y="257810"/>
                  </a:lnTo>
                  <a:lnTo>
                    <a:pt x="1534672" y="364490"/>
                  </a:lnTo>
                  <a:cubicBezTo>
                    <a:pt x="1516892" y="375920"/>
                    <a:pt x="1513081" y="400050"/>
                    <a:pt x="1524512" y="417830"/>
                  </a:cubicBezTo>
                  <a:cubicBezTo>
                    <a:pt x="1532131" y="429260"/>
                    <a:pt x="1543562" y="434340"/>
                    <a:pt x="1556262" y="434340"/>
                  </a:cubicBezTo>
                  <a:cubicBezTo>
                    <a:pt x="1563881" y="434340"/>
                    <a:pt x="1571501" y="431800"/>
                    <a:pt x="1577851" y="427990"/>
                  </a:cubicBezTo>
                  <a:lnTo>
                    <a:pt x="1840742" y="251460"/>
                  </a:lnTo>
                  <a:cubicBezTo>
                    <a:pt x="1850901" y="243840"/>
                    <a:pt x="1857251" y="232410"/>
                    <a:pt x="1857251" y="219710"/>
                  </a:cubicBezTo>
                  <a:cubicBezTo>
                    <a:pt x="1857251" y="207010"/>
                    <a:pt x="1850901" y="195580"/>
                    <a:pt x="1839471" y="18796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28700" y="3479107"/>
            <a:ext cx="2104978" cy="2104978"/>
            <a:chOff x="0" y="0"/>
            <a:chExt cx="2806637" cy="2806637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2806637" cy="2806637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64697"/>
              </a:solidFill>
            </p:spPr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991568" y="888630"/>
              <a:ext cx="823502" cy="1029378"/>
            </a:xfrm>
            <a:custGeom>
              <a:avLst/>
              <a:gdLst/>
              <a:ahLst/>
              <a:cxnLst/>
              <a:rect r="r" b="b" t="t" l="l"/>
              <a:pathLst>
                <a:path h="1029378" w="823502">
                  <a:moveTo>
                    <a:pt x="0" y="0"/>
                  </a:moveTo>
                  <a:lnTo>
                    <a:pt x="823502" y="0"/>
                  </a:lnTo>
                  <a:lnTo>
                    <a:pt x="823502" y="1029378"/>
                  </a:lnTo>
                  <a:lnTo>
                    <a:pt x="0" y="10293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7707854" y="2233224"/>
            <a:ext cx="2104978" cy="2104978"/>
            <a:chOff x="0" y="0"/>
            <a:chExt cx="2806637" cy="2806637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2806637" cy="2806637"/>
              <a:chOff x="0" y="0"/>
              <a:chExt cx="6350000" cy="63500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64697"/>
              </a:solidFill>
            </p:spPr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888630" y="888630"/>
              <a:ext cx="1029378" cy="1029378"/>
            </a:xfrm>
            <a:custGeom>
              <a:avLst/>
              <a:gdLst/>
              <a:ahLst/>
              <a:cxnLst/>
              <a:rect r="r" b="b" t="t" l="l"/>
              <a:pathLst>
                <a:path h="1029378" w="1029378">
                  <a:moveTo>
                    <a:pt x="0" y="0"/>
                  </a:moveTo>
                  <a:lnTo>
                    <a:pt x="1029378" y="0"/>
                  </a:lnTo>
                  <a:lnTo>
                    <a:pt x="1029378" y="1029378"/>
                  </a:lnTo>
                  <a:lnTo>
                    <a:pt x="0" y="10293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2855894" y="2981522"/>
            <a:ext cx="2104978" cy="2104978"/>
            <a:chOff x="0" y="0"/>
            <a:chExt cx="2806637" cy="2806637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2806637" cy="2806637"/>
              <a:chOff x="0" y="0"/>
              <a:chExt cx="6350000" cy="63500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64697"/>
              </a:solidFill>
            </p:spPr>
          </p:sp>
        </p:grpSp>
        <p:sp>
          <p:nvSpPr>
            <p:cNvPr name="Freeform 25" id="25"/>
            <p:cNvSpPr/>
            <p:nvPr/>
          </p:nvSpPr>
          <p:spPr>
            <a:xfrm flipH="false" flipV="false" rot="0">
              <a:off x="871615" y="922549"/>
              <a:ext cx="1063407" cy="1071198"/>
            </a:xfrm>
            <a:custGeom>
              <a:avLst/>
              <a:gdLst/>
              <a:ahLst/>
              <a:cxnLst/>
              <a:rect r="r" b="b" t="t" l="l"/>
              <a:pathLst>
                <a:path h="1071198" w="1063407">
                  <a:moveTo>
                    <a:pt x="0" y="0"/>
                  </a:moveTo>
                  <a:lnTo>
                    <a:pt x="1063407" y="0"/>
                  </a:lnTo>
                  <a:lnTo>
                    <a:pt x="1063407" y="1071198"/>
                  </a:lnTo>
                  <a:lnTo>
                    <a:pt x="0" y="10711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46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180489" y="0"/>
            <a:ext cx="11107511" cy="10287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-1691921" y="3314919"/>
            <a:ext cx="6743853" cy="7908569"/>
          </a:xfrm>
          <a:custGeom>
            <a:avLst/>
            <a:gdLst/>
            <a:ahLst/>
            <a:cxnLst/>
            <a:rect r="r" b="b" t="t" l="l"/>
            <a:pathLst>
              <a:path h="7908569" w="6743853">
                <a:moveTo>
                  <a:pt x="0" y="0"/>
                </a:moveTo>
                <a:lnTo>
                  <a:pt x="6743852" y="0"/>
                </a:lnTo>
                <a:lnTo>
                  <a:pt x="6743852" y="7908569"/>
                </a:lnTo>
                <a:lnTo>
                  <a:pt x="0" y="79085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7300" y="4161291"/>
            <a:ext cx="7595970" cy="5491253"/>
          </a:xfrm>
          <a:custGeom>
            <a:avLst/>
            <a:gdLst/>
            <a:ahLst/>
            <a:cxnLst/>
            <a:rect r="r" b="b" t="t" l="l"/>
            <a:pathLst>
              <a:path h="5491253" w="7595970">
                <a:moveTo>
                  <a:pt x="0" y="0"/>
                </a:moveTo>
                <a:lnTo>
                  <a:pt x="7595970" y="0"/>
                </a:lnTo>
                <a:lnTo>
                  <a:pt x="7595970" y="5491253"/>
                </a:lnTo>
                <a:lnTo>
                  <a:pt x="0" y="54912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83250" y="4370272"/>
            <a:ext cx="7137363" cy="3854442"/>
            <a:chOff x="0" y="0"/>
            <a:chExt cx="9516484" cy="5139256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5"/>
            <a:srcRect l="0" t="9280" r="0" b="9280"/>
            <a:stretch>
              <a:fillRect/>
            </a:stretch>
          </p:blipFill>
          <p:spPr>
            <a:xfrm flipH="false" flipV="false">
              <a:off x="0" y="0"/>
              <a:ext cx="9516484" cy="5139256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false" rot="0">
            <a:off x="11120734" y="4662797"/>
            <a:ext cx="480703" cy="480703"/>
          </a:xfrm>
          <a:custGeom>
            <a:avLst/>
            <a:gdLst/>
            <a:ahLst/>
            <a:cxnLst/>
            <a:rect r="r" b="b" t="t" l="l"/>
            <a:pathLst>
              <a:path h="480703" w="480703">
                <a:moveTo>
                  <a:pt x="0" y="0"/>
                </a:moveTo>
                <a:lnTo>
                  <a:pt x="480703" y="0"/>
                </a:lnTo>
                <a:lnTo>
                  <a:pt x="480703" y="480703"/>
                </a:lnTo>
                <a:lnTo>
                  <a:pt x="0" y="4807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028700"/>
            <a:ext cx="5584072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80"/>
              </a:lnSpc>
            </a:pPr>
            <a:r>
              <a:rPr lang="en-US" sz="6150" b="true">
                <a:solidFill>
                  <a:srgbClr val="FFFFFF"/>
                </a:solidFill>
                <a:latin typeface="Nunito Sans Heavy"/>
                <a:ea typeface="Nunito Sans Heavy"/>
                <a:cs typeface="Nunito Sans Heavy"/>
                <a:sym typeface="Nunito Sans Heavy"/>
              </a:rPr>
              <a:t>Fluxograma &amp;</a:t>
            </a:r>
          </a:p>
          <a:p>
            <a:pPr algn="l">
              <a:lnSpc>
                <a:spcPts val="7380"/>
              </a:lnSpc>
            </a:pPr>
            <a:r>
              <a:rPr lang="en-US" sz="6150" b="true">
                <a:solidFill>
                  <a:srgbClr val="FFFFFF"/>
                </a:solidFill>
                <a:latin typeface="Nunito Sans Heavy"/>
                <a:ea typeface="Nunito Sans Heavy"/>
                <a:cs typeface="Nunito Sans Heavy"/>
                <a:sym typeface="Nunito Sans Heavy"/>
              </a:rPr>
              <a:t>Wireframe.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660088" y="248633"/>
            <a:ext cx="7599212" cy="2437954"/>
            <a:chOff x="0" y="0"/>
            <a:chExt cx="10132283" cy="325060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19050"/>
              <a:ext cx="10132283" cy="679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29"/>
                </a:lnSpc>
              </a:pPr>
              <a:r>
                <a:rPr lang="en-US" sz="3274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Wireframe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075730"/>
              <a:ext cx="10132283" cy="2170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49"/>
                </a:lnSpc>
              </a:pPr>
              <a:r>
                <a:rPr lang="en-US" sz="24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</a:t>
              </a:r>
              <a:r>
                <a:rPr lang="en-US" sz="24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ireframe: foi criado de forma simples e direta, priorizando uma estética delicada. Ele serviu como guia para posicionar os elementos no site: topo, título e etc.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601437" y="3207330"/>
            <a:ext cx="6984177" cy="6051704"/>
            <a:chOff x="0" y="0"/>
            <a:chExt cx="9312236" cy="8068938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0"/>
              <a:ext cx="9312236" cy="1092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485"/>
                </a:lnSpc>
              </a:pPr>
              <a:r>
                <a:rPr lang="en-US" sz="5404" b="true">
                  <a:solidFill>
                    <a:srgbClr val="EEA2CA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Fluxograma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742404"/>
              <a:ext cx="9312236" cy="63206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305"/>
                </a:lnSpc>
              </a:pPr>
              <a:r>
                <a:rPr lang="en-US" sz="4850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Início </a:t>
              </a:r>
            </a:p>
            <a:p>
              <a:pPr algn="l">
                <a:lnSpc>
                  <a:spcPts val="6305"/>
                </a:lnSpc>
              </a:pPr>
              <a:r>
                <a:rPr lang="en-US" sz="4850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Pagína Home</a:t>
              </a:r>
            </a:p>
            <a:p>
              <a:pPr algn="l">
                <a:lnSpc>
                  <a:spcPts val="6305"/>
                </a:lnSpc>
              </a:pPr>
              <a:r>
                <a:rPr lang="en-US" sz="4850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Galeria e tabela de preços</a:t>
              </a:r>
            </a:p>
            <a:p>
              <a:pPr algn="l">
                <a:lnSpc>
                  <a:spcPts val="6305"/>
                </a:lnSpc>
              </a:pPr>
              <a:r>
                <a:rPr lang="en-US" sz="4850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Login</a:t>
              </a:r>
            </a:p>
            <a:p>
              <a:pPr algn="l">
                <a:lnSpc>
                  <a:spcPts val="6305"/>
                </a:lnSpc>
              </a:pPr>
              <a:r>
                <a:rPr lang="en-US" sz="4850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contato/encomenda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1120734" y="5473379"/>
            <a:ext cx="480703" cy="480703"/>
          </a:xfrm>
          <a:custGeom>
            <a:avLst/>
            <a:gdLst/>
            <a:ahLst/>
            <a:cxnLst/>
            <a:rect r="r" b="b" t="t" l="l"/>
            <a:pathLst>
              <a:path h="480703" w="480703">
                <a:moveTo>
                  <a:pt x="0" y="0"/>
                </a:moveTo>
                <a:lnTo>
                  <a:pt x="480703" y="0"/>
                </a:lnTo>
                <a:lnTo>
                  <a:pt x="480703" y="480702"/>
                </a:lnTo>
                <a:lnTo>
                  <a:pt x="0" y="4807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120734" y="6283960"/>
            <a:ext cx="480703" cy="480703"/>
          </a:xfrm>
          <a:custGeom>
            <a:avLst/>
            <a:gdLst/>
            <a:ahLst/>
            <a:cxnLst/>
            <a:rect r="r" b="b" t="t" l="l"/>
            <a:pathLst>
              <a:path h="480703" w="480703">
                <a:moveTo>
                  <a:pt x="0" y="0"/>
                </a:moveTo>
                <a:lnTo>
                  <a:pt x="480703" y="0"/>
                </a:lnTo>
                <a:lnTo>
                  <a:pt x="480703" y="480703"/>
                </a:lnTo>
                <a:lnTo>
                  <a:pt x="0" y="4807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120734" y="7094542"/>
            <a:ext cx="480703" cy="480703"/>
          </a:xfrm>
          <a:custGeom>
            <a:avLst/>
            <a:gdLst/>
            <a:ahLst/>
            <a:cxnLst/>
            <a:rect r="r" b="b" t="t" l="l"/>
            <a:pathLst>
              <a:path h="480703" w="480703">
                <a:moveTo>
                  <a:pt x="0" y="0"/>
                </a:moveTo>
                <a:lnTo>
                  <a:pt x="480703" y="0"/>
                </a:lnTo>
                <a:lnTo>
                  <a:pt x="480703" y="480702"/>
                </a:lnTo>
                <a:lnTo>
                  <a:pt x="0" y="4807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120734" y="7905123"/>
            <a:ext cx="480703" cy="480703"/>
          </a:xfrm>
          <a:custGeom>
            <a:avLst/>
            <a:gdLst/>
            <a:ahLst/>
            <a:cxnLst/>
            <a:rect r="r" b="b" t="t" l="l"/>
            <a:pathLst>
              <a:path h="480703" w="480703">
                <a:moveTo>
                  <a:pt x="0" y="0"/>
                </a:moveTo>
                <a:lnTo>
                  <a:pt x="480703" y="0"/>
                </a:lnTo>
                <a:lnTo>
                  <a:pt x="480703" y="480703"/>
                </a:lnTo>
                <a:lnTo>
                  <a:pt x="0" y="4807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120734" y="8715705"/>
            <a:ext cx="480703" cy="480703"/>
          </a:xfrm>
          <a:custGeom>
            <a:avLst/>
            <a:gdLst/>
            <a:ahLst/>
            <a:cxnLst/>
            <a:rect r="r" b="b" t="t" l="l"/>
            <a:pathLst>
              <a:path h="480703" w="480703">
                <a:moveTo>
                  <a:pt x="0" y="0"/>
                </a:moveTo>
                <a:lnTo>
                  <a:pt x="480703" y="0"/>
                </a:lnTo>
                <a:lnTo>
                  <a:pt x="480703" y="480702"/>
                </a:lnTo>
                <a:lnTo>
                  <a:pt x="0" y="4807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64213" y="0"/>
            <a:ext cx="9623787" cy="10287000"/>
            <a:chOff x="0" y="0"/>
            <a:chExt cx="12831716" cy="13716000"/>
          </a:xfrm>
        </p:grpSpPr>
        <p:sp>
          <p:nvSpPr>
            <p:cNvPr name="AutoShape 3" id="3"/>
            <p:cNvSpPr/>
            <p:nvPr/>
          </p:nvSpPr>
          <p:spPr>
            <a:xfrm rot="0">
              <a:off x="0" y="6858000"/>
              <a:ext cx="12831716" cy="6858000"/>
            </a:xfrm>
            <a:prstGeom prst="rect">
              <a:avLst/>
            </a:prstGeom>
            <a:solidFill>
              <a:srgbClr val="F64697"/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0" y="0"/>
              <a:ext cx="12831716" cy="6858000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2906556" y="-504930"/>
            <a:ext cx="9281537" cy="6733333"/>
          </a:xfrm>
          <a:custGeom>
            <a:avLst/>
            <a:gdLst/>
            <a:ahLst/>
            <a:cxnLst/>
            <a:rect r="r" b="b" t="t" l="l"/>
            <a:pathLst>
              <a:path h="6733333" w="9281537">
                <a:moveTo>
                  <a:pt x="0" y="0"/>
                </a:moveTo>
                <a:lnTo>
                  <a:pt x="9281537" y="0"/>
                </a:lnTo>
                <a:lnTo>
                  <a:pt x="9281537" y="6733334"/>
                </a:lnTo>
                <a:lnTo>
                  <a:pt x="0" y="6733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515914"/>
            <a:ext cx="7196018" cy="300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80"/>
              </a:lnSpc>
            </a:pPr>
            <a:r>
              <a:rPr lang="en-US" sz="9900" b="true">
                <a:solidFill>
                  <a:srgbClr val="000000"/>
                </a:solidFill>
                <a:latin typeface="Nunito Sans Heavy"/>
                <a:ea typeface="Nunito Sans Heavy"/>
                <a:cs typeface="Nunito Sans Heavy"/>
                <a:sym typeface="Nunito Sans Heavy"/>
              </a:rPr>
              <a:t>Sobre o Layout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078196" y="845535"/>
            <a:ext cx="6425987" cy="3134555"/>
            <a:chOff x="0" y="0"/>
            <a:chExt cx="8567982" cy="417940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3528"/>
              <a:ext cx="8567982" cy="679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30"/>
                </a:lnSpc>
              </a:pPr>
              <a:r>
                <a:rPr lang="en-US" sz="3275" b="true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Breve descrição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029596"/>
              <a:ext cx="8254776" cy="3110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05"/>
                </a:lnSpc>
              </a:pPr>
              <a:r>
                <a:rPr lang="en-US" sz="285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Suas paletas são em um tons suaves e seu destaque sendo a cor rosa e detalhes em vermelho. Sua identidade visual é visivelmente amigável e fácil de navegar.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078196" y="5310840"/>
            <a:ext cx="7976034" cy="4753419"/>
            <a:chOff x="0" y="0"/>
            <a:chExt cx="10634712" cy="6337892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8007"/>
              <a:ext cx="10634712" cy="6181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7"/>
                </a:lnSpc>
              </a:pPr>
              <a:r>
                <a:rPr lang="en-US" sz="3039" b="true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Estrutura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966698"/>
              <a:ext cx="10245956" cy="53529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07"/>
                </a:lnSpc>
              </a:pPr>
              <a:r>
                <a:rPr lang="en-US" sz="2595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Tabela de preços estilizada. </a:t>
              </a:r>
            </a:p>
            <a:p>
              <a:pPr algn="l">
                <a:lnSpc>
                  <a:spcPts val="2907"/>
                </a:lnSpc>
              </a:pPr>
            </a:p>
            <a:p>
              <a:pPr algn="l">
                <a:lnSpc>
                  <a:spcPts val="2907"/>
                </a:lnSpc>
              </a:pPr>
              <a:r>
                <a:rPr lang="en-US" sz="2595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Rodapé com aviso legal e com os devidos créditos.</a:t>
              </a:r>
            </a:p>
            <a:p>
              <a:pPr algn="l">
                <a:lnSpc>
                  <a:spcPts val="2907"/>
                </a:lnSpc>
              </a:pPr>
            </a:p>
            <a:p>
              <a:pPr algn="l">
                <a:lnSpc>
                  <a:spcPts val="2907"/>
                </a:lnSpc>
              </a:pPr>
              <a:r>
                <a:rPr lang="en-US" sz="2595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Site divido em seções definidas com titulos.</a:t>
              </a:r>
            </a:p>
            <a:p>
              <a:pPr algn="l">
                <a:lnSpc>
                  <a:spcPts val="2907"/>
                </a:lnSpc>
              </a:pPr>
            </a:p>
            <a:p>
              <a:pPr algn="l">
                <a:lnSpc>
                  <a:spcPts val="2907"/>
                </a:lnSpc>
              </a:pPr>
              <a:r>
                <a:rPr lang="en-US" sz="2595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Menu lateral </a:t>
              </a:r>
            </a:p>
            <a:p>
              <a:pPr algn="l">
                <a:lnSpc>
                  <a:spcPts val="2907"/>
                </a:lnSpc>
              </a:pPr>
            </a:p>
            <a:p>
              <a:pPr algn="l">
                <a:lnSpc>
                  <a:spcPts val="2907"/>
                </a:lnSpc>
              </a:pPr>
              <a:r>
                <a:rPr lang="en-US" sz="2595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Topo fixo com Logotipo da empresa.</a:t>
              </a:r>
            </a:p>
            <a:p>
              <a:pPr algn="l">
                <a:lnSpc>
                  <a:spcPts val="2907"/>
                </a:lnSpc>
              </a:pPr>
            </a:p>
            <a:p>
              <a:pPr algn="l">
                <a:lnSpc>
                  <a:spcPts val="2907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5722144" cy="10287000"/>
          </a:xfrm>
          <a:prstGeom prst="rect">
            <a:avLst/>
          </a:prstGeom>
          <a:solidFill>
            <a:srgbClr val="F64697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3736680" y="-1259271"/>
            <a:ext cx="8482392" cy="9611776"/>
          </a:xfrm>
          <a:custGeom>
            <a:avLst/>
            <a:gdLst/>
            <a:ahLst/>
            <a:cxnLst/>
            <a:rect r="r" b="b" t="t" l="l"/>
            <a:pathLst>
              <a:path h="9611776" w="8482392">
                <a:moveTo>
                  <a:pt x="0" y="0"/>
                </a:moveTo>
                <a:lnTo>
                  <a:pt x="8482393" y="0"/>
                </a:lnTo>
                <a:lnTo>
                  <a:pt x="8482393" y="9611776"/>
                </a:lnTo>
                <a:lnTo>
                  <a:pt x="0" y="9611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492145" y="5794363"/>
            <a:ext cx="7804026" cy="5661466"/>
          </a:xfrm>
          <a:custGeom>
            <a:avLst/>
            <a:gdLst/>
            <a:ahLst/>
            <a:cxnLst/>
            <a:rect r="r" b="b" t="t" l="l"/>
            <a:pathLst>
              <a:path h="5661466" w="7804026">
                <a:moveTo>
                  <a:pt x="0" y="0"/>
                </a:moveTo>
                <a:lnTo>
                  <a:pt x="7804025" y="0"/>
                </a:lnTo>
                <a:lnTo>
                  <a:pt x="7804025" y="5661466"/>
                </a:lnTo>
                <a:lnTo>
                  <a:pt x="0" y="56614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386856" y="942975"/>
            <a:ext cx="6591021" cy="8966188"/>
            <a:chOff x="0" y="0"/>
            <a:chExt cx="8788027" cy="11954918"/>
          </a:xfrm>
        </p:grpSpPr>
        <p:grpSp>
          <p:nvGrpSpPr>
            <p:cNvPr name="Group 6" id="6"/>
            <p:cNvGrpSpPr>
              <a:grpSpLocks noChangeAspect="true"/>
            </p:cNvGrpSpPr>
            <p:nvPr/>
          </p:nvGrpSpPr>
          <p:grpSpPr>
            <a:xfrm rot="0">
              <a:off x="698941" y="0"/>
              <a:ext cx="7390146" cy="10240744"/>
              <a:chOff x="0" y="0"/>
              <a:chExt cx="4734560" cy="656082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36830" y="50800"/>
                <a:ext cx="4645660" cy="6473190"/>
              </a:xfrm>
              <a:custGeom>
                <a:avLst/>
                <a:gdLst/>
                <a:ahLst/>
                <a:cxnLst/>
                <a:rect r="r" b="b" t="t" l="l"/>
                <a:pathLst>
                  <a:path h="6473190" w="4645660">
                    <a:moveTo>
                      <a:pt x="4368800" y="0"/>
                    </a:moveTo>
                    <a:lnTo>
                      <a:pt x="276860" y="0"/>
                    </a:lnTo>
                    <a:cubicBezTo>
                      <a:pt x="124460" y="0"/>
                      <a:pt x="0" y="123190"/>
                      <a:pt x="0" y="276860"/>
                    </a:cubicBezTo>
                    <a:lnTo>
                      <a:pt x="0" y="6196330"/>
                    </a:lnTo>
                    <a:cubicBezTo>
                      <a:pt x="0" y="6350000"/>
                      <a:pt x="124460" y="6473190"/>
                      <a:pt x="276860" y="6473190"/>
                    </a:cubicBezTo>
                    <a:lnTo>
                      <a:pt x="4368800" y="6473190"/>
                    </a:lnTo>
                    <a:cubicBezTo>
                      <a:pt x="4522470" y="6473190"/>
                      <a:pt x="4645660" y="6348730"/>
                      <a:pt x="4645660" y="6196330"/>
                    </a:cubicBezTo>
                    <a:lnTo>
                      <a:pt x="4645660" y="276860"/>
                    </a:lnTo>
                    <a:cubicBezTo>
                      <a:pt x="4645660" y="123190"/>
                      <a:pt x="4522470" y="0"/>
                      <a:pt x="4368800" y="0"/>
                    </a:cubicBezTo>
                    <a:close/>
                    <a:moveTo>
                      <a:pt x="4425950" y="6156960"/>
                    </a:moveTo>
                    <a:cubicBezTo>
                      <a:pt x="4425950" y="6212840"/>
                      <a:pt x="4380230" y="6258560"/>
                      <a:pt x="4324350" y="6258560"/>
                    </a:cubicBezTo>
                    <a:lnTo>
                      <a:pt x="321310" y="6258560"/>
                    </a:lnTo>
                    <a:cubicBezTo>
                      <a:pt x="265430" y="6258560"/>
                      <a:pt x="219710" y="6212840"/>
                      <a:pt x="219710" y="6156960"/>
                    </a:cubicBezTo>
                    <a:lnTo>
                      <a:pt x="219710" y="316230"/>
                    </a:lnTo>
                    <a:cubicBezTo>
                      <a:pt x="219710" y="260350"/>
                      <a:pt x="265430" y="214630"/>
                      <a:pt x="321310" y="214630"/>
                    </a:cubicBezTo>
                    <a:lnTo>
                      <a:pt x="4325620" y="214630"/>
                    </a:lnTo>
                    <a:cubicBezTo>
                      <a:pt x="4381500" y="214630"/>
                      <a:pt x="4427220" y="260350"/>
                      <a:pt x="4427220" y="316230"/>
                    </a:cubicBezTo>
                    <a:lnTo>
                      <a:pt x="4427220" y="6156960"/>
                    </a:lnTo>
                    <a:close/>
                  </a:path>
                </a:pathLst>
              </a:custGeom>
              <a:solidFill>
                <a:srgbClr val="010101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16511"/>
                <a:ext cx="4716780" cy="6544310"/>
              </a:xfrm>
              <a:custGeom>
                <a:avLst/>
                <a:gdLst/>
                <a:ahLst/>
                <a:cxnLst/>
                <a:rect r="r" b="b" t="t" l="l"/>
                <a:pathLst>
                  <a:path h="6544310" w="4716780">
                    <a:moveTo>
                      <a:pt x="4395470" y="36829"/>
                    </a:moveTo>
                    <a:cubicBezTo>
                      <a:pt x="4552950" y="36829"/>
                      <a:pt x="4681220" y="165099"/>
                      <a:pt x="4681220" y="322579"/>
                    </a:cubicBezTo>
                    <a:lnTo>
                      <a:pt x="4681220" y="6222999"/>
                    </a:lnTo>
                    <a:cubicBezTo>
                      <a:pt x="4681220" y="6380479"/>
                      <a:pt x="4552950" y="6508750"/>
                      <a:pt x="4395470" y="6508750"/>
                    </a:cubicBezTo>
                    <a:lnTo>
                      <a:pt x="321310" y="6508750"/>
                    </a:lnTo>
                    <a:cubicBezTo>
                      <a:pt x="163830" y="6508750"/>
                      <a:pt x="35560" y="6380480"/>
                      <a:pt x="35560" y="6223000"/>
                    </a:cubicBezTo>
                    <a:lnTo>
                      <a:pt x="35560" y="322580"/>
                    </a:lnTo>
                    <a:cubicBezTo>
                      <a:pt x="35560" y="165100"/>
                      <a:pt x="163830" y="36830"/>
                      <a:pt x="321310" y="36830"/>
                    </a:cubicBezTo>
                    <a:lnTo>
                      <a:pt x="4395470" y="36830"/>
                    </a:lnTo>
                    <a:moveTo>
                      <a:pt x="4395470" y="0"/>
                    </a:moveTo>
                    <a:lnTo>
                      <a:pt x="321310" y="0"/>
                    </a:lnTo>
                    <a:cubicBezTo>
                      <a:pt x="143510" y="0"/>
                      <a:pt x="0" y="144780"/>
                      <a:pt x="0" y="322580"/>
                    </a:cubicBezTo>
                    <a:lnTo>
                      <a:pt x="0" y="6223000"/>
                    </a:lnTo>
                    <a:cubicBezTo>
                      <a:pt x="0" y="6400800"/>
                      <a:pt x="143510" y="6544309"/>
                      <a:pt x="321310" y="6544309"/>
                    </a:cubicBezTo>
                    <a:lnTo>
                      <a:pt x="4395470" y="6544309"/>
                    </a:lnTo>
                    <a:cubicBezTo>
                      <a:pt x="4573270" y="6544309"/>
                      <a:pt x="4716780" y="6400800"/>
                      <a:pt x="4716780" y="6223000"/>
                    </a:cubicBezTo>
                    <a:lnTo>
                      <a:pt x="4716780" y="322580"/>
                    </a:lnTo>
                    <a:cubicBezTo>
                      <a:pt x="4716780" y="144780"/>
                      <a:pt x="4573270" y="0"/>
                      <a:pt x="4395470" y="0"/>
                    </a:cubicBezTo>
                    <a:close/>
                  </a:path>
                </a:pathLst>
              </a:custGeom>
              <a:solidFill>
                <a:srgbClr val="565656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256540" y="265430"/>
                <a:ext cx="4207510" cy="6043930"/>
              </a:xfrm>
              <a:custGeom>
                <a:avLst/>
                <a:gdLst/>
                <a:ahLst/>
                <a:cxnLst/>
                <a:rect r="r" b="b" t="t" l="l"/>
                <a:pathLst>
                  <a:path h="6043930" w="4207510">
                    <a:moveTo>
                      <a:pt x="4206240" y="5942330"/>
                    </a:moveTo>
                    <a:cubicBezTo>
                      <a:pt x="4206240" y="5998210"/>
                      <a:pt x="4160520" y="6043930"/>
                      <a:pt x="4104640" y="6043930"/>
                    </a:cubicBezTo>
                    <a:lnTo>
                      <a:pt x="101600" y="6043930"/>
                    </a:lnTo>
                    <a:cubicBezTo>
                      <a:pt x="45720" y="6043930"/>
                      <a:pt x="0" y="5998210"/>
                      <a:pt x="0" y="5942330"/>
                    </a:cubicBezTo>
                    <a:lnTo>
                      <a:pt x="0" y="101600"/>
                    </a:lnTo>
                    <a:cubicBezTo>
                      <a:pt x="0" y="45720"/>
                      <a:pt x="45720" y="0"/>
                      <a:pt x="101600" y="0"/>
                    </a:cubicBezTo>
                    <a:lnTo>
                      <a:pt x="4105910" y="0"/>
                    </a:lnTo>
                    <a:cubicBezTo>
                      <a:pt x="4161790" y="0"/>
                      <a:pt x="4207510" y="45720"/>
                      <a:pt x="4207510" y="101600"/>
                    </a:cubicBezTo>
                    <a:lnTo>
                      <a:pt x="4207510" y="594233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-7458" t="0" r="-7458" b="0"/>
                </a:stretch>
              </a:blip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1951378" y="120589"/>
                <a:ext cx="79963" cy="76322"/>
              </a:xfrm>
              <a:custGeom>
                <a:avLst/>
                <a:gdLst/>
                <a:ahLst/>
                <a:cxnLst/>
                <a:rect r="r" b="b" t="t" l="l"/>
                <a:pathLst>
                  <a:path h="76322" w="79963">
                    <a:moveTo>
                      <a:pt x="39982" y="61"/>
                    </a:moveTo>
                    <a:cubicBezTo>
                      <a:pt x="26330" y="0"/>
                      <a:pt x="13688" y="7248"/>
                      <a:pt x="6844" y="19062"/>
                    </a:cubicBezTo>
                    <a:cubicBezTo>
                      <a:pt x="0" y="30875"/>
                      <a:pt x="0" y="45447"/>
                      <a:pt x="6844" y="57260"/>
                    </a:cubicBezTo>
                    <a:cubicBezTo>
                      <a:pt x="13688" y="69074"/>
                      <a:pt x="26330" y="76322"/>
                      <a:pt x="39982" y="76261"/>
                    </a:cubicBezTo>
                    <a:cubicBezTo>
                      <a:pt x="53634" y="76322"/>
                      <a:pt x="66276" y="69074"/>
                      <a:pt x="73120" y="57260"/>
                    </a:cubicBezTo>
                    <a:cubicBezTo>
                      <a:pt x="79964" y="45447"/>
                      <a:pt x="79964" y="30875"/>
                      <a:pt x="73120" y="19062"/>
                    </a:cubicBezTo>
                    <a:cubicBezTo>
                      <a:pt x="66276" y="7248"/>
                      <a:pt x="53634" y="0"/>
                      <a:pt x="39982" y="61"/>
                    </a:cubicBezTo>
                    <a:close/>
                  </a:path>
                </a:pathLst>
              </a:custGeom>
              <a:solidFill>
                <a:srgbClr val="333333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119473" y="104052"/>
                <a:ext cx="114614" cy="109395"/>
              </a:xfrm>
              <a:custGeom>
                <a:avLst/>
                <a:gdLst/>
                <a:ahLst/>
                <a:cxnLst/>
                <a:rect r="r" b="b" t="t" l="l"/>
                <a:pathLst>
                  <a:path h="109395" w="114614">
                    <a:moveTo>
                      <a:pt x="57307" y="88"/>
                    </a:moveTo>
                    <a:cubicBezTo>
                      <a:pt x="37739" y="0"/>
                      <a:pt x="19619" y="10390"/>
                      <a:pt x="9809" y="27322"/>
                    </a:cubicBezTo>
                    <a:cubicBezTo>
                      <a:pt x="0" y="44255"/>
                      <a:pt x="0" y="65141"/>
                      <a:pt x="9809" y="82074"/>
                    </a:cubicBezTo>
                    <a:cubicBezTo>
                      <a:pt x="19619" y="99006"/>
                      <a:pt x="37739" y="109396"/>
                      <a:pt x="57307" y="109308"/>
                    </a:cubicBezTo>
                    <a:cubicBezTo>
                      <a:pt x="76875" y="109396"/>
                      <a:pt x="94995" y="99006"/>
                      <a:pt x="104804" y="82074"/>
                    </a:cubicBezTo>
                    <a:cubicBezTo>
                      <a:pt x="114614" y="65141"/>
                      <a:pt x="114614" y="44255"/>
                      <a:pt x="104804" y="27322"/>
                    </a:cubicBezTo>
                    <a:cubicBezTo>
                      <a:pt x="94995" y="10390"/>
                      <a:pt x="76875" y="0"/>
                      <a:pt x="57307" y="88"/>
                    </a:cubicBezTo>
                    <a:close/>
                  </a:path>
                </a:pathLst>
              </a:custGeom>
              <a:solidFill>
                <a:srgbClr val="333333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2328944" y="128221"/>
                <a:ext cx="63971" cy="61058"/>
              </a:xfrm>
              <a:custGeom>
                <a:avLst/>
                <a:gdLst/>
                <a:ahLst/>
                <a:cxnLst/>
                <a:rect r="r" b="b" t="t" l="l"/>
                <a:pathLst>
                  <a:path h="61058" w="63971">
                    <a:moveTo>
                      <a:pt x="31986" y="49"/>
                    </a:moveTo>
                    <a:cubicBezTo>
                      <a:pt x="21064" y="0"/>
                      <a:pt x="10951" y="5799"/>
                      <a:pt x="5476" y="15250"/>
                    </a:cubicBezTo>
                    <a:cubicBezTo>
                      <a:pt x="0" y="24700"/>
                      <a:pt x="0" y="36358"/>
                      <a:pt x="5476" y="45808"/>
                    </a:cubicBezTo>
                    <a:cubicBezTo>
                      <a:pt x="10951" y="55259"/>
                      <a:pt x="21064" y="61058"/>
                      <a:pt x="31986" y="61009"/>
                    </a:cubicBezTo>
                    <a:cubicBezTo>
                      <a:pt x="42908" y="61058"/>
                      <a:pt x="53021" y="55259"/>
                      <a:pt x="58496" y="45808"/>
                    </a:cubicBezTo>
                    <a:cubicBezTo>
                      <a:pt x="63971" y="36358"/>
                      <a:pt x="63971" y="24700"/>
                      <a:pt x="58496" y="15250"/>
                    </a:cubicBezTo>
                    <a:cubicBezTo>
                      <a:pt x="53021" y="5799"/>
                      <a:pt x="42908" y="0"/>
                      <a:pt x="31986" y="49"/>
                    </a:cubicBezTo>
                    <a:close/>
                  </a:path>
                </a:pathLst>
              </a:custGeom>
              <a:solidFill>
                <a:srgbClr val="333333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2346270" y="144758"/>
                <a:ext cx="29320" cy="27985"/>
              </a:xfrm>
              <a:custGeom>
                <a:avLst/>
                <a:gdLst/>
                <a:ahLst/>
                <a:cxnLst/>
                <a:rect r="r" b="b" t="t" l="l"/>
                <a:pathLst>
                  <a:path h="27985" w="29320">
                    <a:moveTo>
                      <a:pt x="14660" y="22"/>
                    </a:moveTo>
                    <a:cubicBezTo>
                      <a:pt x="9654" y="0"/>
                      <a:pt x="5019" y="2657"/>
                      <a:pt x="2509" y="6989"/>
                    </a:cubicBezTo>
                    <a:cubicBezTo>
                      <a:pt x="0" y="11320"/>
                      <a:pt x="0" y="16664"/>
                      <a:pt x="2509" y="20995"/>
                    </a:cubicBezTo>
                    <a:cubicBezTo>
                      <a:pt x="5019" y="25327"/>
                      <a:pt x="9654" y="27984"/>
                      <a:pt x="14660" y="27962"/>
                    </a:cubicBezTo>
                    <a:cubicBezTo>
                      <a:pt x="19666" y="27984"/>
                      <a:pt x="24301" y="25327"/>
                      <a:pt x="26811" y="20995"/>
                    </a:cubicBezTo>
                    <a:cubicBezTo>
                      <a:pt x="29320" y="16664"/>
                      <a:pt x="29320" y="11320"/>
                      <a:pt x="26811" y="6989"/>
                    </a:cubicBezTo>
                    <a:cubicBezTo>
                      <a:pt x="24301" y="2657"/>
                      <a:pt x="19666" y="0"/>
                      <a:pt x="14660" y="22"/>
                    </a:cubicBezTo>
                    <a:close/>
                  </a:path>
                </a:pathLst>
              </a:custGeom>
              <a:solidFill>
                <a:srgbClr val="E9E8E9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2344044" y="144768"/>
                <a:ext cx="15993" cy="15264"/>
              </a:xfrm>
              <a:custGeom>
                <a:avLst/>
                <a:gdLst/>
                <a:ahLst/>
                <a:cxnLst/>
                <a:rect r="r" b="b" t="t" l="l"/>
                <a:pathLst>
                  <a:path h="15264" w="15993">
                    <a:moveTo>
                      <a:pt x="7996" y="12"/>
                    </a:moveTo>
                    <a:cubicBezTo>
                      <a:pt x="5266" y="0"/>
                      <a:pt x="2737" y="1449"/>
                      <a:pt x="1368" y="3812"/>
                    </a:cubicBezTo>
                    <a:cubicBezTo>
                      <a:pt x="0" y="6175"/>
                      <a:pt x="0" y="9089"/>
                      <a:pt x="1368" y="11452"/>
                    </a:cubicBezTo>
                    <a:cubicBezTo>
                      <a:pt x="2737" y="13815"/>
                      <a:pt x="5266" y="15264"/>
                      <a:pt x="7996" y="15252"/>
                    </a:cubicBezTo>
                    <a:cubicBezTo>
                      <a:pt x="10726" y="15264"/>
                      <a:pt x="13255" y="13815"/>
                      <a:pt x="14623" y="11452"/>
                    </a:cubicBezTo>
                    <a:cubicBezTo>
                      <a:pt x="15992" y="9089"/>
                      <a:pt x="15992" y="6175"/>
                      <a:pt x="14623" y="3812"/>
                    </a:cubicBezTo>
                    <a:cubicBezTo>
                      <a:pt x="13255" y="1449"/>
                      <a:pt x="10726" y="0"/>
                      <a:pt x="7996" y="12"/>
                    </a:cubicBezTo>
                    <a:close/>
                  </a:path>
                </a:pathLst>
              </a:custGeom>
              <a:solidFill>
                <a:srgbClr val="010101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4716780" y="534670"/>
                <a:ext cx="19050" cy="278130"/>
              </a:xfrm>
              <a:custGeom>
                <a:avLst/>
                <a:gdLst/>
                <a:ahLst/>
                <a:cxnLst/>
                <a:rect r="r" b="b" t="t" l="l"/>
                <a:pathLst>
                  <a:path h="278130" w="19050">
                    <a:moveTo>
                      <a:pt x="0" y="0"/>
                    </a:moveTo>
                    <a:lnTo>
                      <a:pt x="0" y="278130"/>
                    </a:lnTo>
                    <a:cubicBezTo>
                      <a:pt x="19050" y="278130"/>
                      <a:pt x="16510" y="262890"/>
                      <a:pt x="16510" y="243840"/>
                    </a:cubicBezTo>
                    <a:lnTo>
                      <a:pt x="16510" y="35560"/>
                    </a:lnTo>
                    <a:cubicBezTo>
                      <a:pt x="16510" y="16510"/>
                      <a:pt x="19050" y="0"/>
                      <a:pt x="0" y="0"/>
                    </a:cubicBezTo>
                    <a:close/>
                  </a:path>
                </a:pathLst>
              </a:custGeom>
              <a:solidFill>
                <a:srgbClr val="424242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4716780" y="861060"/>
                <a:ext cx="19050" cy="278130"/>
              </a:xfrm>
              <a:custGeom>
                <a:avLst/>
                <a:gdLst/>
                <a:ahLst/>
                <a:cxnLst/>
                <a:rect r="r" b="b" t="t" l="l"/>
                <a:pathLst>
                  <a:path h="278130" w="19050">
                    <a:moveTo>
                      <a:pt x="0" y="0"/>
                    </a:moveTo>
                    <a:lnTo>
                      <a:pt x="0" y="278130"/>
                    </a:lnTo>
                    <a:cubicBezTo>
                      <a:pt x="19050" y="278130"/>
                      <a:pt x="16510" y="262890"/>
                      <a:pt x="16510" y="243840"/>
                    </a:cubicBezTo>
                    <a:lnTo>
                      <a:pt x="16510" y="35560"/>
                    </a:lnTo>
                    <a:cubicBezTo>
                      <a:pt x="16510" y="16510"/>
                      <a:pt x="19050" y="0"/>
                      <a:pt x="0" y="0"/>
                    </a:cubicBezTo>
                    <a:close/>
                  </a:path>
                </a:pathLst>
              </a:custGeom>
              <a:solidFill>
                <a:srgbClr val="424242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4064000" y="-2540"/>
                <a:ext cx="320040" cy="19050"/>
              </a:xfrm>
              <a:custGeom>
                <a:avLst/>
                <a:gdLst/>
                <a:ahLst/>
                <a:cxnLst/>
                <a:rect r="r" b="b" t="t" l="l"/>
                <a:pathLst>
                  <a:path h="19050" w="320040">
                    <a:moveTo>
                      <a:pt x="0" y="19050"/>
                    </a:moveTo>
                    <a:lnTo>
                      <a:pt x="320040" y="19050"/>
                    </a:lnTo>
                    <a:cubicBezTo>
                      <a:pt x="320040" y="0"/>
                      <a:pt x="304800" y="2540"/>
                      <a:pt x="285750" y="2540"/>
                    </a:cubicBezTo>
                    <a:lnTo>
                      <a:pt x="34290" y="2540"/>
                    </a:lnTo>
                    <a:cubicBezTo>
                      <a:pt x="15240" y="2540"/>
                      <a:pt x="0" y="0"/>
                      <a:pt x="0" y="19050"/>
                    </a:cubicBezTo>
                    <a:close/>
                  </a:path>
                </a:pathLst>
              </a:custGeom>
              <a:solidFill>
                <a:srgbClr val="424242"/>
              </a:solidFill>
            </p:spPr>
          </p:sp>
        </p:grpSp>
        <p:sp>
          <p:nvSpPr>
            <p:cNvPr name="Freeform 18" id="18"/>
            <p:cNvSpPr/>
            <p:nvPr/>
          </p:nvSpPr>
          <p:spPr>
            <a:xfrm flipH="false" flipV="false" rot="0">
              <a:off x="0" y="10219282"/>
              <a:ext cx="8788027" cy="1735635"/>
            </a:xfrm>
            <a:custGeom>
              <a:avLst/>
              <a:gdLst/>
              <a:ahLst/>
              <a:cxnLst/>
              <a:rect r="r" b="b" t="t" l="l"/>
              <a:pathLst>
                <a:path h="1735635" w="8788027">
                  <a:moveTo>
                    <a:pt x="0" y="0"/>
                  </a:moveTo>
                  <a:lnTo>
                    <a:pt x="8788027" y="0"/>
                  </a:lnTo>
                  <a:lnTo>
                    <a:pt x="8788027" y="1735636"/>
                  </a:lnTo>
                  <a:lnTo>
                    <a:pt x="0" y="17356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13751177" y="-3170914"/>
            <a:ext cx="5948198" cy="6975499"/>
          </a:xfrm>
          <a:custGeom>
            <a:avLst/>
            <a:gdLst/>
            <a:ahLst/>
            <a:cxnLst/>
            <a:rect r="r" b="b" t="t" l="l"/>
            <a:pathLst>
              <a:path h="6975499" w="5948198">
                <a:moveTo>
                  <a:pt x="0" y="0"/>
                </a:moveTo>
                <a:lnTo>
                  <a:pt x="5948198" y="0"/>
                </a:lnTo>
                <a:lnTo>
                  <a:pt x="5948198" y="6975499"/>
                </a:lnTo>
                <a:lnTo>
                  <a:pt x="0" y="69754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3958578" y="2057400"/>
            <a:ext cx="4762881" cy="8229600"/>
          </a:xfrm>
          <a:custGeom>
            <a:avLst/>
            <a:gdLst/>
            <a:ahLst/>
            <a:cxnLst/>
            <a:rect r="r" b="b" t="t" l="l"/>
            <a:pathLst>
              <a:path h="8229600" w="4762881">
                <a:moveTo>
                  <a:pt x="0" y="0"/>
                </a:moveTo>
                <a:lnTo>
                  <a:pt x="4762881" y="0"/>
                </a:lnTo>
                <a:lnTo>
                  <a:pt x="476288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9144000" y="3546617"/>
            <a:ext cx="7196018" cy="2937320"/>
            <a:chOff x="0" y="0"/>
            <a:chExt cx="9594691" cy="3916426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10583"/>
              <a:ext cx="9594691" cy="2921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640"/>
                </a:lnSpc>
              </a:pPr>
              <a:r>
                <a:rPr lang="en-US" sz="7200" b="true">
                  <a:solidFill>
                    <a:srgbClr val="000000"/>
                  </a:solidFill>
                  <a:latin typeface="Nunito Sans Heavy"/>
                  <a:ea typeface="Nunito Sans Heavy"/>
                  <a:cs typeface="Nunito Sans Heavy"/>
                  <a:sym typeface="Nunito Sans Heavy"/>
                </a:rPr>
                <a:t>MANUTENÇÃO DO SITE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3269220"/>
              <a:ext cx="8254776" cy="621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05"/>
                </a:lnSpc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Sobre futuras manutenções.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46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48599" y="805647"/>
            <a:ext cx="1766103" cy="1766103"/>
            <a:chOff x="0" y="0"/>
            <a:chExt cx="2354804" cy="235480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54804" cy="2354804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471444" y="815452"/>
              <a:ext cx="1411916" cy="723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b="true" sz="3600">
                  <a:solidFill>
                    <a:srgbClr val="000000"/>
                  </a:solidFill>
                  <a:latin typeface="Nunito Sans Heavy"/>
                  <a:ea typeface="Nunito Sans Heavy"/>
                  <a:cs typeface="Nunito Sans Heavy"/>
                  <a:sym typeface="Nunito Sans Heavy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848599" y="3034497"/>
            <a:ext cx="1766103" cy="1766103"/>
            <a:chOff x="0" y="0"/>
            <a:chExt cx="2354804" cy="2354804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2354804" cy="2354804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471444" y="815452"/>
              <a:ext cx="1411916" cy="723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b="true" sz="3600">
                  <a:solidFill>
                    <a:srgbClr val="000000"/>
                  </a:solidFill>
                  <a:latin typeface="Nunito Sans Heavy"/>
                  <a:ea typeface="Nunito Sans Heavy"/>
                  <a:cs typeface="Nunito Sans Heavy"/>
                  <a:sym typeface="Nunito Sans Heavy"/>
                </a:rPr>
                <a:t>2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848599" y="5263347"/>
            <a:ext cx="1766103" cy="1766103"/>
            <a:chOff x="0" y="0"/>
            <a:chExt cx="2354804" cy="2354804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2354804" cy="2354804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471444" y="815452"/>
              <a:ext cx="1411916" cy="723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b="true" sz="3600">
                  <a:solidFill>
                    <a:srgbClr val="000000"/>
                  </a:solidFill>
                  <a:latin typeface="Nunito Sans Heavy"/>
                  <a:ea typeface="Nunito Sans Heavy"/>
                  <a:cs typeface="Nunito Sans Heavy"/>
                  <a:sym typeface="Nunito Sans Heavy"/>
                </a:rPr>
                <a:t>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848599" y="7492197"/>
            <a:ext cx="1766103" cy="1766103"/>
            <a:chOff x="0" y="0"/>
            <a:chExt cx="2354804" cy="2354804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2354804" cy="2354804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471444" y="815452"/>
              <a:ext cx="1411916" cy="723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b="true" sz="3600">
                  <a:solidFill>
                    <a:srgbClr val="000000"/>
                  </a:solidFill>
                  <a:latin typeface="Nunito Sans Heavy"/>
                  <a:ea typeface="Nunito Sans Heavy"/>
                  <a:cs typeface="Nunito Sans Heavy"/>
                  <a:sym typeface="Nunito Sans Heavy"/>
                </a:rPr>
                <a:t>4</a:t>
              </a:r>
            </a:p>
          </p:txBody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-243771" y="1266350"/>
            <a:ext cx="8295679" cy="8312298"/>
            <a:chOff x="0" y="0"/>
            <a:chExt cx="10143490" cy="1016381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43351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10143351">
                  <a:moveTo>
                    <a:pt x="0" y="0"/>
                  </a:moveTo>
                  <a:lnTo>
                    <a:pt x="10143351" y="0"/>
                  </a:lnTo>
                  <a:lnTo>
                    <a:pt x="10143351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0" t="-25" r="0" b="-25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3149600" y="2368550"/>
              <a:ext cx="51562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5156200">
                  <a:moveTo>
                    <a:pt x="0" y="0"/>
                  </a:moveTo>
                  <a:lnTo>
                    <a:pt x="5156200" y="0"/>
                  </a:lnTo>
                  <a:lnTo>
                    <a:pt x="5156200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3"/>
              <a:stretch>
                <a:fillRect l="0" t="-2031" r="0" b="-2031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374650" y="673100"/>
              <a:ext cx="6318250" cy="8427288"/>
            </a:xfrm>
            <a:custGeom>
              <a:avLst/>
              <a:gdLst/>
              <a:ahLst/>
              <a:cxnLst/>
              <a:rect r="r" b="b" t="t" l="l"/>
              <a:pathLst>
                <a:path h="8427288" w="6318250">
                  <a:moveTo>
                    <a:pt x="2560460" y="1417091"/>
                  </a:moveTo>
                  <a:lnTo>
                    <a:pt x="2559050" y="8427288"/>
                  </a:lnTo>
                  <a:lnTo>
                    <a:pt x="0" y="8427288"/>
                  </a:lnTo>
                  <a:lnTo>
                    <a:pt x="0" y="0"/>
                  </a:lnTo>
                  <a:lnTo>
                    <a:pt x="6318250" y="0"/>
                  </a:lnTo>
                  <a:lnTo>
                    <a:pt x="6318250" y="1098550"/>
                  </a:lnTo>
                  <a:lnTo>
                    <a:pt x="2878087" y="1099439"/>
                  </a:lnTo>
                  <a:cubicBezTo>
                    <a:pt x="2702674" y="1099490"/>
                    <a:pt x="2560498" y="1241679"/>
                    <a:pt x="2560460" y="1417091"/>
                  </a:cubicBezTo>
                  <a:close/>
                </a:path>
              </a:pathLst>
            </a:custGeom>
            <a:blipFill>
              <a:blip r:embed="rId4"/>
              <a:stretch>
                <a:fillRect l="-3352" t="0" r="-3352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0354142" y="917174"/>
            <a:ext cx="6580506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Atualização de conteúdo - Alteração de preços na tabela, atualização de imagens.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354142" y="3393674"/>
            <a:ext cx="6580506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Tornar site responsivo - Para se adaptar melhor em celulares e tablets.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354142" y="5374874"/>
            <a:ext cx="6580506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Inserir animações do CSS e/ou Java Script para a navegação ser mais dinâmica.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354142" y="7851374"/>
            <a:ext cx="6580506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Criação de metatags e criar domínio próprio.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2098366" cy="10287000"/>
            <a:chOff x="0" y="0"/>
            <a:chExt cx="16131154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0844" t="0" r="10844" b="0"/>
            <a:stretch>
              <a:fillRect/>
            </a:stretch>
          </p:blipFill>
          <p:spPr>
            <a:xfrm flipH="false" flipV="false">
              <a:off x="0" y="0"/>
              <a:ext cx="8002077" cy="13716000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/>
            <a:srcRect l="0" t="7545" r="0" b="7545"/>
            <a:stretch>
              <a:fillRect/>
            </a:stretch>
          </p:blipFill>
          <p:spPr>
            <a:xfrm flipH="false" flipV="false">
              <a:off x="8129077" y="0"/>
              <a:ext cx="8002077" cy="6794500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/>
            <a:srcRect l="0" t="6901" r="0" b="6901"/>
            <a:stretch>
              <a:fillRect/>
            </a:stretch>
          </p:blipFill>
          <p:spPr>
            <a:xfrm flipH="false" flipV="false">
              <a:off x="8129077" y="6921500"/>
              <a:ext cx="8002077" cy="6794500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12973796" y="3475811"/>
            <a:ext cx="4578137" cy="4296606"/>
            <a:chOff x="0" y="0"/>
            <a:chExt cx="6104182" cy="572880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22061"/>
              <a:ext cx="6104182" cy="654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50"/>
                </a:lnSpc>
              </a:pPr>
              <a:r>
                <a:rPr lang="en-US" sz="3125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CONCLUSÃO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571039"/>
              <a:ext cx="5881042" cy="37985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02"/>
                </a:lnSpc>
              </a:pPr>
              <a:r>
                <a:rPr lang="en-US" sz="2925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 site desenvolvido para a artista Flávia cumpre seu papel principal: ser um portfólio. Reforçando a presença digital da artista de forma profissional. 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DAGpj7t_RH0</dc:identifier>
  <dcterms:modified xsi:type="dcterms:W3CDTF">2011-08-01T06:04:30Z</dcterms:modified>
  <cp:revision>1</cp:revision>
  <dc:title>Projeto Web- Portifólio Artistico.</dc:title>
</cp:coreProperties>
</file>