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E1FD-340A-4CEB-B113-F534D25696A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D5D-ECCC-4704-839A-6717E6EA0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E1FD-340A-4CEB-B113-F534D25696A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D5D-ECCC-4704-839A-6717E6EA0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E1FD-340A-4CEB-B113-F534D25696A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D5D-ECCC-4704-839A-6717E6EA0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E1FD-340A-4CEB-B113-F534D25696A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D5D-ECCC-4704-839A-6717E6EA0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E1FD-340A-4CEB-B113-F534D25696A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D5D-ECCC-4704-839A-6717E6EA0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E1FD-340A-4CEB-B113-F534D25696A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D5D-ECCC-4704-839A-6717E6EA0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E1FD-340A-4CEB-B113-F534D25696A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D5D-ECCC-4704-839A-6717E6EA0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E1FD-340A-4CEB-B113-F534D25696A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D5D-ECCC-4704-839A-6717E6EA0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E1FD-340A-4CEB-B113-F534D25696A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D5D-ECCC-4704-839A-6717E6EA0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E1FD-340A-4CEB-B113-F534D25696A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D5D-ECCC-4704-839A-6717E6EA0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E1FD-340A-4CEB-B113-F534D25696A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3D5D-ECCC-4704-839A-6717E6EA01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E1FD-340A-4CEB-B113-F534D25696A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3D5D-ECCC-4704-839A-6717E6EA01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696200" cy="5410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b="1" u="sng" dirty="0" smtClean="0">
                <a:solidFill>
                  <a:srgbClr val="0070C0"/>
                </a:solidFill>
              </a:rPr>
              <a:t/>
            </a:r>
            <a:br>
              <a:rPr lang="en-US" b="1" u="sng" dirty="0" smtClean="0">
                <a:solidFill>
                  <a:srgbClr val="0070C0"/>
                </a:solidFill>
              </a:rPr>
            </a:br>
            <a:r>
              <a:rPr lang="en-US" b="1" u="sng" dirty="0">
                <a:solidFill>
                  <a:srgbClr val="0070C0"/>
                </a:solidFill>
              </a:rPr>
              <a:t/>
            </a:r>
            <a:br>
              <a:rPr lang="en-US" b="1" u="sng" dirty="0">
                <a:solidFill>
                  <a:srgbClr val="0070C0"/>
                </a:solidFill>
              </a:rPr>
            </a:br>
            <a:r>
              <a:rPr lang="en-US" b="1" u="sng" dirty="0" smtClean="0">
                <a:solidFill>
                  <a:srgbClr val="0070C0"/>
                </a:solidFill>
              </a:rPr>
              <a:t>Name </a:t>
            </a:r>
            <a:r>
              <a:rPr lang="en-US" dirty="0" smtClean="0"/>
              <a:t>: V PADMASREE</a:t>
            </a:r>
            <a:br>
              <a:rPr lang="en-US" dirty="0" smtClean="0"/>
            </a:br>
            <a:r>
              <a:rPr lang="en-US" b="1" u="sng" dirty="0" smtClean="0">
                <a:solidFill>
                  <a:srgbClr val="0070C0"/>
                </a:solidFill>
              </a:rPr>
              <a:t>Branch </a:t>
            </a:r>
            <a:r>
              <a:rPr lang="en-US" dirty="0" smtClean="0"/>
              <a:t>: Bio Medical Engineering</a:t>
            </a:r>
            <a:br>
              <a:rPr lang="en-US" dirty="0" smtClean="0"/>
            </a:br>
            <a:r>
              <a:rPr lang="en-US" b="1" u="sng" dirty="0" smtClean="0">
                <a:solidFill>
                  <a:srgbClr val="0070C0"/>
                </a:solidFill>
              </a:rPr>
              <a:t>Year</a:t>
            </a:r>
            <a:r>
              <a:rPr lang="en-US" dirty="0" smtClean="0"/>
              <a:t> : III rd year</a:t>
            </a:r>
            <a:br>
              <a:rPr lang="en-US" dirty="0" smtClean="0"/>
            </a:br>
            <a:r>
              <a:rPr lang="en-US" b="1" u="sng" dirty="0" smtClean="0">
                <a:solidFill>
                  <a:srgbClr val="0070C0"/>
                </a:solidFill>
              </a:rPr>
              <a:t>Register Number</a:t>
            </a:r>
            <a:r>
              <a:rPr lang="en-US" dirty="0" smtClean="0"/>
              <a:t> : 112021121010</a:t>
            </a:r>
            <a:r>
              <a:rPr lang="en-US" dirty="0"/>
              <a:t/>
            </a:r>
            <a:br>
              <a:rPr lang="en-US" dirty="0"/>
            </a:br>
            <a:r>
              <a:rPr lang="en-US" b="1" u="sng" dirty="0" smtClean="0">
                <a:solidFill>
                  <a:srgbClr val="0070C0"/>
                </a:solidFill>
              </a:rPr>
              <a:t>Course Name</a:t>
            </a:r>
            <a:r>
              <a:rPr lang="en-US" dirty="0" smtClean="0"/>
              <a:t>: Artificial Intelligent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endParaRPr 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i="1" u="sng" dirty="0" smtClean="0">
                <a:solidFill>
                  <a:schemeClr val="accent1">
                    <a:lumMod val="75000"/>
                  </a:schemeClr>
                </a:solidFill>
              </a:rPr>
              <a:t>atasets of Diabetes Prediction System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>
                <a:latin typeface="Castellar" pitchFamily="18" charset="0"/>
              </a:rPr>
              <a:t> to predict based on diagnostic measurement whether a patient has diabetes</a:t>
            </a:r>
            <a:endParaRPr lang="en-US" b="1" dirty="0">
              <a:latin typeface="Castellar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u="sng" dirty="0">
                <a:latin typeface="Georgia" pitchFamily="18" charset="0"/>
              </a:rPr>
              <a:t>Pregnancies</a:t>
            </a:r>
            <a:r>
              <a:rPr lang="en-US" dirty="0"/>
              <a:t>: Number of times pregnant</a:t>
            </a:r>
          </a:p>
          <a:p>
            <a:pPr fontAlgn="base"/>
            <a:r>
              <a:rPr lang="en-US" u="sng" dirty="0">
                <a:latin typeface="Georgia" pitchFamily="18" charset="0"/>
              </a:rPr>
              <a:t>Glucose</a:t>
            </a:r>
            <a:r>
              <a:rPr lang="en-US" dirty="0"/>
              <a:t>: Plasma glucose concentration a 2 hours in an oral glucose tolerance test</a:t>
            </a:r>
          </a:p>
          <a:p>
            <a:pPr fontAlgn="base"/>
            <a:r>
              <a:rPr lang="en-US" u="sng" dirty="0" smtClean="0">
                <a:latin typeface="Georgia" pitchFamily="18" charset="0"/>
              </a:rPr>
              <a:t>Blood Pressure</a:t>
            </a:r>
            <a:r>
              <a:rPr lang="en-US" dirty="0"/>
              <a:t>: Diastolic blood pressure (mm Hg)</a:t>
            </a:r>
          </a:p>
          <a:p>
            <a:pPr fontAlgn="base"/>
            <a:r>
              <a:rPr lang="en-US" u="sng" dirty="0" smtClean="0">
                <a:latin typeface="Georgia" pitchFamily="18" charset="0"/>
              </a:rPr>
              <a:t>Skin Thickness</a:t>
            </a:r>
            <a:r>
              <a:rPr lang="en-US" dirty="0"/>
              <a:t>: Triceps skin fold thickness (mm)</a:t>
            </a:r>
          </a:p>
          <a:p>
            <a:pPr fontAlgn="base"/>
            <a:r>
              <a:rPr lang="en-US" u="sng" dirty="0">
                <a:latin typeface="Georgia" pitchFamily="18" charset="0"/>
              </a:rPr>
              <a:t>Insulin</a:t>
            </a:r>
            <a:r>
              <a:rPr lang="en-US" dirty="0"/>
              <a:t>: 2-Hour serum insulin (mu U/ml)</a:t>
            </a:r>
          </a:p>
          <a:p>
            <a:pPr fontAlgn="base"/>
            <a:r>
              <a:rPr lang="en-US" u="sng" dirty="0">
                <a:latin typeface="Georgia" pitchFamily="18" charset="0"/>
              </a:rPr>
              <a:t>BMI</a:t>
            </a:r>
            <a:r>
              <a:rPr lang="en-US" dirty="0"/>
              <a:t>: Body mass index (weight in kg/(height in m)^2)</a:t>
            </a:r>
          </a:p>
          <a:p>
            <a:pPr fontAlgn="base"/>
            <a:r>
              <a:rPr lang="en-US" u="sng" dirty="0" smtClean="0">
                <a:latin typeface="Georgia" pitchFamily="18" charset="0"/>
              </a:rPr>
              <a:t>Diabetes Pedigree Function</a:t>
            </a:r>
            <a:r>
              <a:rPr lang="en-US" dirty="0"/>
              <a:t>: Diabetes pedigree function</a:t>
            </a:r>
          </a:p>
          <a:p>
            <a:pPr fontAlgn="base"/>
            <a:r>
              <a:rPr lang="en-US" u="sng" dirty="0">
                <a:latin typeface="Georgia" pitchFamily="18" charset="0"/>
              </a:rPr>
              <a:t>Age</a:t>
            </a:r>
            <a:r>
              <a:rPr lang="en-US" dirty="0"/>
              <a:t>: Age (years)</a:t>
            </a:r>
          </a:p>
          <a:p>
            <a:pPr fontAlgn="base"/>
            <a:r>
              <a:rPr lang="en-US" u="sng" dirty="0">
                <a:latin typeface="Georgia" pitchFamily="18" charset="0"/>
              </a:rPr>
              <a:t>Outcome</a:t>
            </a:r>
            <a:r>
              <a:rPr lang="en-US" dirty="0"/>
              <a:t>: Class variable (0 or 1)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8305800" cy="6553200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endParaRPr lang="en-US" sz="58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1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IMPORTING LIBRARY</a:t>
            </a:r>
          </a:p>
          <a:p>
            <a:pPr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sz="4500" dirty="0"/>
          </a:p>
          <a:p>
            <a:pPr>
              <a:buNone/>
            </a:pPr>
            <a:r>
              <a:rPr lang="en-US" sz="7200" b="0" dirty="0" smtClean="0"/>
              <a:t>Importing Libraries</a:t>
            </a:r>
          </a:p>
          <a:p>
            <a:pPr>
              <a:buNone/>
            </a:pPr>
            <a:r>
              <a:rPr lang="en-US" sz="7200" dirty="0" err="1" smtClean="0"/>
              <a:t>numpy</a:t>
            </a:r>
            <a:r>
              <a:rPr lang="en-US" sz="7200" dirty="0" smtClean="0"/>
              <a:t> as </a:t>
            </a:r>
            <a:r>
              <a:rPr lang="en-US" sz="7200" dirty="0" err="1" smtClean="0"/>
              <a:t>np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 import pandas as pd</a:t>
            </a:r>
          </a:p>
          <a:p>
            <a:pPr>
              <a:buNone/>
            </a:pPr>
            <a:r>
              <a:rPr lang="en-US" sz="7200" dirty="0" smtClean="0"/>
              <a:t> import </a:t>
            </a:r>
            <a:r>
              <a:rPr lang="en-US" sz="7200" dirty="0" err="1" smtClean="0"/>
              <a:t>matplotlib.pyplot</a:t>
            </a:r>
            <a:r>
              <a:rPr lang="en-US" sz="7200" dirty="0" smtClean="0"/>
              <a:t> as </a:t>
            </a:r>
            <a:r>
              <a:rPr lang="en-US" sz="7200" dirty="0" err="1" smtClean="0"/>
              <a:t>plt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 import </a:t>
            </a:r>
            <a:r>
              <a:rPr lang="en-US" sz="7200" dirty="0" err="1" smtClean="0"/>
              <a:t>seaborn</a:t>
            </a:r>
            <a:r>
              <a:rPr lang="en-US" sz="7200" dirty="0" smtClean="0"/>
              <a:t> as </a:t>
            </a:r>
            <a:r>
              <a:rPr lang="en-US" sz="7200" dirty="0" err="1" smtClean="0"/>
              <a:t>sns</a:t>
            </a:r>
            <a:r>
              <a:rPr lang="en-US" sz="7200" dirty="0" smtClean="0"/>
              <a:t> </a:t>
            </a:r>
          </a:p>
          <a:p>
            <a:pPr>
              <a:buNone/>
            </a:pPr>
            <a:r>
              <a:rPr lang="en-US" sz="7200" dirty="0" err="1" smtClean="0"/>
              <a:t>sns.set</a:t>
            </a:r>
            <a:r>
              <a:rPr lang="en-US" sz="7200" dirty="0" smtClean="0"/>
              <a:t>()</a:t>
            </a:r>
          </a:p>
          <a:p>
            <a:pPr>
              <a:buNone/>
            </a:pPr>
            <a:r>
              <a:rPr lang="en-US" sz="7200" dirty="0" smtClean="0"/>
              <a:t> from </a:t>
            </a:r>
            <a:r>
              <a:rPr lang="en-US" sz="7200" dirty="0" err="1" smtClean="0"/>
              <a:t>mlxtend.plotting</a:t>
            </a:r>
            <a:r>
              <a:rPr lang="en-US" sz="7200" dirty="0" smtClean="0"/>
              <a:t> import </a:t>
            </a:r>
            <a:r>
              <a:rPr lang="en-US" sz="7200" dirty="0" err="1" smtClean="0"/>
              <a:t>plot_decision_regions</a:t>
            </a:r>
            <a:r>
              <a:rPr lang="en-US" sz="7200" dirty="0" smtClean="0"/>
              <a:t> </a:t>
            </a:r>
          </a:p>
          <a:p>
            <a:pPr>
              <a:buNone/>
            </a:pPr>
            <a:r>
              <a:rPr lang="en-US" sz="7200" dirty="0" smtClean="0"/>
              <a:t>import </a:t>
            </a:r>
            <a:r>
              <a:rPr lang="en-US" sz="7200" dirty="0" err="1" smtClean="0"/>
              <a:t>missingno</a:t>
            </a:r>
            <a:r>
              <a:rPr lang="en-US" sz="7200" dirty="0" smtClean="0"/>
              <a:t> as </a:t>
            </a:r>
            <a:r>
              <a:rPr lang="en-US" sz="7200" dirty="0" err="1" smtClean="0"/>
              <a:t>msno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 from </a:t>
            </a:r>
            <a:r>
              <a:rPr lang="en-US" sz="7200" dirty="0" err="1" smtClean="0"/>
              <a:t>pandas.plotting</a:t>
            </a:r>
            <a:r>
              <a:rPr lang="en-US" sz="7200" dirty="0" smtClean="0"/>
              <a:t> import </a:t>
            </a:r>
            <a:r>
              <a:rPr lang="en-US" sz="7200" dirty="0" err="1" smtClean="0"/>
              <a:t>scatter_matrix</a:t>
            </a:r>
            <a:r>
              <a:rPr lang="en-US" sz="7200" dirty="0" smtClean="0"/>
              <a:t> </a:t>
            </a:r>
          </a:p>
          <a:p>
            <a:pPr>
              <a:buNone/>
            </a:pPr>
            <a:r>
              <a:rPr lang="en-US" sz="7200" dirty="0"/>
              <a:t>f</a:t>
            </a:r>
            <a:r>
              <a:rPr lang="en-US" sz="7200" dirty="0" smtClean="0"/>
              <a:t>rom  </a:t>
            </a:r>
            <a:r>
              <a:rPr lang="en-US" sz="7200" dirty="0" err="1" smtClean="0"/>
              <a:t>sklearn.preprocessing</a:t>
            </a:r>
            <a:r>
              <a:rPr lang="en-US" sz="7200" dirty="0" smtClean="0"/>
              <a:t> import </a:t>
            </a:r>
            <a:r>
              <a:rPr lang="en-US" sz="7200" dirty="0" err="1" smtClean="0"/>
              <a:t>StandardScaler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 from </a:t>
            </a:r>
            <a:r>
              <a:rPr lang="en-US" sz="7200" dirty="0" err="1" smtClean="0"/>
              <a:t>sklearn.model_selection</a:t>
            </a:r>
            <a:r>
              <a:rPr lang="en-US" sz="7200" dirty="0" smtClean="0"/>
              <a:t> import </a:t>
            </a:r>
            <a:r>
              <a:rPr lang="en-US" sz="7200" dirty="0" err="1" smtClean="0"/>
              <a:t>train_test_split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 from </a:t>
            </a:r>
            <a:r>
              <a:rPr lang="en-US" sz="7200" dirty="0" err="1" smtClean="0"/>
              <a:t>sklearn.neighbors</a:t>
            </a:r>
            <a:r>
              <a:rPr lang="en-US" sz="7200" dirty="0" smtClean="0"/>
              <a:t> import </a:t>
            </a:r>
            <a:r>
              <a:rPr lang="en-US" sz="7200" dirty="0" err="1" smtClean="0"/>
              <a:t>KNeighborsClassifier</a:t>
            </a:r>
            <a:r>
              <a:rPr lang="en-US" sz="7200" dirty="0" smtClean="0"/>
              <a:t> </a:t>
            </a:r>
          </a:p>
          <a:p>
            <a:pPr>
              <a:buNone/>
            </a:pPr>
            <a:r>
              <a:rPr lang="en-US" sz="7200" dirty="0" smtClean="0"/>
              <a:t>from </a:t>
            </a:r>
            <a:r>
              <a:rPr lang="en-US" sz="7200" dirty="0" err="1" smtClean="0"/>
              <a:t>sklearn.metrics</a:t>
            </a:r>
            <a:r>
              <a:rPr lang="en-US" sz="7200" dirty="0" smtClean="0"/>
              <a:t> import </a:t>
            </a:r>
            <a:r>
              <a:rPr lang="en-US" sz="7200" dirty="0" err="1" smtClean="0"/>
              <a:t>confusion_matrix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 from </a:t>
            </a:r>
            <a:r>
              <a:rPr lang="en-US" sz="7200" dirty="0" err="1" smtClean="0"/>
              <a:t>sklearn</a:t>
            </a:r>
            <a:r>
              <a:rPr lang="en-US" sz="7200" dirty="0" smtClean="0"/>
              <a:t> import metrics</a:t>
            </a:r>
          </a:p>
          <a:p>
            <a:pPr>
              <a:buNone/>
            </a:pPr>
            <a:r>
              <a:rPr lang="en-US" sz="7200" dirty="0" smtClean="0"/>
              <a:t> from </a:t>
            </a:r>
            <a:r>
              <a:rPr lang="en-US" sz="7200" dirty="0" err="1" smtClean="0"/>
              <a:t>sklearn.metrics</a:t>
            </a:r>
            <a:r>
              <a:rPr lang="en-US" sz="7200" dirty="0" smtClean="0"/>
              <a:t> import </a:t>
            </a:r>
            <a:r>
              <a:rPr lang="en-US" sz="7200" dirty="0" err="1" smtClean="0"/>
              <a:t>classification_report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 import warnings </a:t>
            </a:r>
            <a:r>
              <a:rPr lang="en-US" sz="7200" dirty="0" err="1" smtClean="0"/>
              <a:t>warnings.filterwarnings</a:t>
            </a:r>
            <a:r>
              <a:rPr lang="en-US" sz="7200" dirty="0" smtClean="0"/>
              <a:t>('ignore') </a:t>
            </a:r>
          </a:p>
          <a:p>
            <a:pPr>
              <a:buNone/>
            </a:pPr>
            <a:r>
              <a:rPr lang="en-US" sz="7200" dirty="0" smtClean="0"/>
              <a:t>%</a:t>
            </a:r>
            <a:r>
              <a:rPr lang="en-US" sz="7200" dirty="0" err="1" smtClean="0"/>
              <a:t>matplotlib</a:t>
            </a:r>
            <a:r>
              <a:rPr lang="en-US" sz="7200" dirty="0" smtClean="0"/>
              <a:t> inline       </a:t>
            </a:r>
            <a:br>
              <a:rPr lang="en-US" sz="7200" dirty="0" smtClean="0"/>
            </a:br>
            <a:endParaRPr lang="en-US" sz="7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DATASET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err="1" smtClean="0">
                <a:latin typeface="+mj-lt"/>
              </a:rPr>
              <a:t>diabetes_df</a:t>
            </a:r>
            <a:r>
              <a:rPr lang="en-US" sz="3600" dirty="0" smtClean="0">
                <a:latin typeface="+mj-lt"/>
              </a:rPr>
              <a:t> = </a:t>
            </a:r>
            <a:r>
              <a:rPr lang="en-US" sz="3600" dirty="0" err="1" smtClean="0">
                <a:latin typeface="+mj-lt"/>
              </a:rPr>
              <a:t>pd.read_csv</a:t>
            </a:r>
            <a:r>
              <a:rPr lang="en-US" sz="3600" dirty="0" smtClean="0">
                <a:latin typeface="+mj-lt"/>
              </a:rPr>
              <a:t>('diabetes.csv') </a:t>
            </a:r>
            <a:r>
              <a:rPr lang="en-US" sz="3600" dirty="0" err="1" smtClean="0">
                <a:latin typeface="+mj-lt"/>
              </a:rPr>
              <a:t>diabetes_df.head</a:t>
            </a:r>
            <a:r>
              <a:rPr lang="en-US" sz="3600" dirty="0" smtClean="0">
                <a:latin typeface="+mj-lt"/>
              </a:rPr>
              <a:t>()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9525000" cy="5059363"/>
          </a:xfrm>
        </p:spPr>
        <p:txBody>
          <a:bodyPr/>
          <a:lstStyle/>
          <a:p>
            <a:pPr algn="just">
              <a:buNone/>
            </a:pPr>
            <a:endParaRPr lang="en-US" b="0" i="0" dirty="0" smtClean="0">
              <a:solidFill>
                <a:srgbClr val="222222"/>
              </a:solidFill>
              <a:latin typeface="Lato"/>
            </a:endParaRPr>
          </a:p>
          <a:p>
            <a:pPr algn="just">
              <a:buNone/>
            </a:pPr>
            <a:r>
              <a:rPr lang="en-US" b="0" i="0" dirty="0" smtClean="0">
                <a:solidFill>
                  <a:srgbClr val="222222"/>
                </a:solidFill>
                <a:latin typeface="Lato"/>
              </a:rPr>
              <a:t>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2"/>
          <a:ext cx="100584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248"/>
                <a:gridCol w="1254144"/>
                <a:gridCol w="1036319"/>
                <a:gridCol w="1081804"/>
                <a:gridCol w="1176372"/>
                <a:gridCol w="1019523"/>
                <a:gridCol w="657990"/>
                <a:gridCol w="1143000"/>
                <a:gridCol w="685800"/>
                <a:gridCol w="1219200"/>
              </a:tblGrid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SI</a:t>
                      </a:r>
                      <a:r>
                        <a:rPr lang="en-US" baseline="0" dirty="0" smtClean="0"/>
                        <a:t>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Pregnancy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</a:p>
                    <a:p>
                      <a:r>
                        <a:rPr lang="en-US" dirty="0" smtClean="0"/>
                        <a:t>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Skin</a:t>
                      </a:r>
                    </a:p>
                    <a:p>
                      <a:r>
                        <a:rPr lang="en-US" dirty="0" smtClean="0"/>
                        <a:t>Thickness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Insulin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Diabetes</a:t>
                      </a:r>
                    </a:p>
                    <a:p>
                      <a:r>
                        <a:rPr lang="en-US" dirty="0" smtClean="0"/>
                        <a:t>Pedigree</a:t>
                      </a:r>
                    </a:p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cmpd="dbl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4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261</Words>
  <Application>Microsoft Office PowerPoint</Application>
  <PresentationFormat>On-screen Show 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Name : V PADMASREE Branch : Bio Medical Engineering Year : III rd year Register Number : 112021121010 Course Name: Artificial Intelligent </vt:lpstr>
      <vt:lpstr>CONTEXT</vt:lpstr>
      <vt:lpstr>INPUT</vt:lpstr>
      <vt:lpstr>Slide 4</vt:lpstr>
      <vt:lpstr>READING DATASET  </vt:lpstr>
      <vt:lpstr>OUTPUT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JSEC</dc:creator>
  <cp:lastModifiedBy>JSEC</cp:lastModifiedBy>
  <cp:revision>8</cp:revision>
  <dcterms:created xsi:type="dcterms:W3CDTF">2023-10-14T09:13:38Z</dcterms:created>
  <dcterms:modified xsi:type="dcterms:W3CDTF">2023-10-14T10:28:27Z</dcterms:modified>
</cp:coreProperties>
</file>