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DC2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0929-2D73-42DD-8CB2-B03760C24A6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CBB-45AA-411F-8CBF-9F4977BAA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DCBB-45AA-411F-8CBF-9F4977BAA5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F5E3-63B4-4E12-B85A-876109432DC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86EC-1255-40D0-BF6D-82B572FBE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AI Based Diabetes Prediction System</a:t>
            </a:r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INNOVATION</a:t>
            </a:r>
            <a:endParaRPr lang="en-US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4"/>
            <a:ext cx="8329642" cy="562612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rgbClr val="FF00FF"/>
            </a:solidFill>
          </a:ln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b="1" i="1" dirty="0" smtClean="0"/>
              <a:t>Name</a:t>
            </a:r>
            <a:r>
              <a:rPr lang="en-US" dirty="0" smtClean="0"/>
              <a:t>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V.PADMASREE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algn="ctr">
              <a:buNone/>
            </a:pPr>
            <a:r>
              <a:rPr lang="en-US" sz="3600" b="1" i="1" dirty="0" smtClean="0"/>
              <a:t>Branch</a:t>
            </a:r>
            <a:r>
              <a:rPr lang="en-US" dirty="0" smtClean="0"/>
              <a:t>: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Bio Medical Engineering</a:t>
            </a:r>
          </a:p>
          <a:p>
            <a:pPr algn="ctr">
              <a:buNone/>
            </a:pPr>
            <a:r>
              <a:rPr lang="en-US" sz="3600" b="1" i="1" dirty="0" smtClean="0"/>
              <a:t>Year</a:t>
            </a:r>
            <a:r>
              <a:rPr lang="en-US" dirty="0" smtClean="0"/>
              <a:t>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III rd year</a:t>
            </a:r>
          </a:p>
          <a:p>
            <a:pPr algn="ctr">
              <a:buNone/>
            </a:pPr>
            <a:r>
              <a:rPr lang="en-US" b="1" i="1" dirty="0" smtClean="0">
                <a:latin typeface="+mj-lt"/>
              </a:rPr>
              <a:t>Register Number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112021121010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5"/>
            <a:ext cx="8229600" cy="135732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0070C0"/>
                </a:solidFill>
                <a:latin typeface="Arial Rounded MT Bold" pitchFamily="34" charset="0"/>
              </a:rPr>
              <a:t>INTRODUCTION</a:t>
            </a:r>
            <a:r>
              <a:rPr lang="en-US" u="sng" dirty="0" smtClean="0">
                <a:solidFill>
                  <a:srgbClr val="0070C0"/>
                </a:solidFill>
              </a:rPr>
              <a:t/>
            </a:r>
            <a:br>
              <a:rPr lang="en-US" u="sng" dirty="0" smtClean="0">
                <a:solidFill>
                  <a:srgbClr val="0070C0"/>
                </a:solidFill>
              </a:rPr>
            </a:b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i="1" dirty="0" smtClean="0"/>
          </a:p>
          <a:p>
            <a:r>
              <a:rPr lang="en-US" dirty="0"/>
              <a:t>Diabetes related diseases have recently become one of the top ten causes of death in developing </a:t>
            </a:r>
            <a:r>
              <a:rPr lang="en-US" dirty="0" smtClean="0"/>
              <a:t>countries.</a:t>
            </a:r>
          </a:p>
          <a:p>
            <a:r>
              <a:rPr lang="en-US" dirty="0"/>
              <a:t>AI has been used for disease diagnosis for several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 Machine </a:t>
            </a:r>
            <a:r>
              <a:rPr lang="en-US" dirty="0"/>
              <a:t>learning algorithms were applied and using the two best classification methods, an ensemble </a:t>
            </a:r>
            <a:r>
              <a:rPr lang="en-US" dirty="0" smtClean="0"/>
              <a:t>method and deep learning  </a:t>
            </a:r>
            <a:r>
              <a:rPr lang="en-US" dirty="0"/>
              <a:t>to diagnose diabetes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1"/>
            <a:ext cx="8229600" cy="142876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/>
            </a:r>
            <a:br>
              <a:rPr lang="en-US" u="sng" dirty="0" smtClean="0">
                <a:solidFill>
                  <a:srgbClr val="002060"/>
                </a:solidFill>
              </a:rPr>
            </a:br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ENSEMBLE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ensemble finds ways to combine multiple machine learning models into one predictive model. </a:t>
            </a:r>
          </a:p>
          <a:p>
            <a:r>
              <a:rPr lang="en-US" dirty="0"/>
              <a:t>The ensemble learning will provide a composite prediction where the final accuracy is better than the accuracy of the individual </a:t>
            </a:r>
            <a:r>
              <a:rPr lang="en-US" dirty="0" smtClean="0"/>
              <a:t>classifiers using following equations: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Here</a:t>
            </a:r>
            <a:r>
              <a:rPr lang="en-US" dirty="0"/>
              <a:t>, </a:t>
            </a:r>
            <a:r>
              <a:rPr lang="en-US" i="1" dirty="0"/>
              <a:t>p</a:t>
            </a:r>
            <a:r>
              <a:rPr lang="en-US" dirty="0"/>
              <a:t> is the predicted probability for each classifier, and </a:t>
            </a:r>
            <a:r>
              <a:rPr lang="en-US" i="1" dirty="0" err="1"/>
              <a:t>w</a:t>
            </a:r>
            <a:r>
              <a:rPr lang="en-US" i="1" baseline="-25000" dirty="0" err="1"/>
              <a:t>j</a:t>
            </a:r>
            <a:r>
              <a:rPr lang="en-US" dirty="0"/>
              <a:t> is the weight given to the 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classifier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00298" y="4071943"/>
            <a:ext cx="4655160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𝑦̂= </a:t>
            </a:r>
            <a:r>
              <a:rPr lang="en-US" sz="2400" b="1" dirty="0" err="1" smtClean="0"/>
              <a:t>argmax</a:t>
            </a:r>
            <a:r>
              <a:rPr lang="en-US" sz="2400" b="1" dirty="0" smtClean="0"/>
              <a:t>𝑖∑𝑗=1𝑚𝑤𝑗𝑝𝑖𝑗</a:t>
            </a:r>
            <a:br>
              <a:rPr lang="en-US" sz="2400" b="1" dirty="0" smtClean="0"/>
            </a:b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Arial Rounded MT Bold" pitchFamily="34" charset="0"/>
              </a:rPr>
              <a:t>DEEP LEARNING ARCHITECTURE</a:t>
            </a:r>
            <a:endParaRPr lang="en-US" b="1" u="sng" dirty="0">
              <a:solidFill>
                <a:schemeClr val="accent5"/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 descr="1-s2.0-S2666307421000279-g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785925"/>
            <a:ext cx="7215238" cy="36433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</a:rPr>
              <a:t>DIABETES PREDICTION SYSTEM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The dataset comprises crucial health-related features such as 'Pregnancies', 'Glucose', </a:t>
            </a:r>
            <a:r>
              <a:rPr lang="en-US" dirty="0" smtClean="0"/>
              <a:t>'Blood Pressure</a:t>
            </a:r>
            <a:r>
              <a:rPr lang="en-US" dirty="0"/>
              <a:t>', </a:t>
            </a:r>
            <a:r>
              <a:rPr lang="en-US" dirty="0" smtClean="0"/>
              <a:t>'Skin Thickness</a:t>
            </a:r>
            <a:r>
              <a:rPr lang="en-US" dirty="0"/>
              <a:t>', 'Insulin', 'BMI', </a:t>
            </a:r>
            <a:r>
              <a:rPr lang="en-US" dirty="0" smtClean="0"/>
              <a:t>'Diabetes Pedigree Function</a:t>
            </a:r>
            <a:r>
              <a:rPr lang="en-US" dirty="0"/>
              <a:t>', and 'Age'. The main objective was to predict the 'Outcome' label, which signifies the likelihood of diabetes.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</a:rPr>
              <a:t>DEEP NEURAL NETWORK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 descr="6053824.fig.005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782" y="1600200"/>
            <a:ext cx="7920435" cy="4525963"/>
          </a:xfr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Deep Neural Network: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Deep Neural Networks (DNNs) are one of the architectures of Deep Learning </a:t>
            </a:r>
            <a:r>
              <a:rPr lang="en-US" dirty="0" smtClean="0"/>
              <a:t>. </a:t>
            </a:r>
            <a:r>
              <a:rPr lang="en-US" dirty="0"/>
              <a:t>DNNs have the same basic architecture as ANNs, with the exception that DNNs may have several hidden layers; that is why we use the term “deep</a:t>
            </a:r>
            <a:r>
              <a:rPr lang="en-US" dirty="0" smtClean="0"/>
              <a:t>.”</a:t>
            </a:r>
          </a:p>
          <a:p>
            <a:r>
              <a:rPr lang="en-US" dirty="0"/>
              <a:t> B</a:t>
            </a:r>
            <a:r>
              <a:rPr lang="en-US" dirty="0" smtClean="0"/>
              <a:t>ased </a:t>
            </a:r>
            <a:r>
              <a:rPr lang="en-US" dirty="0"/>
              <a:t>on Deep Neural Network (DNN) algorithm to identify whether or not a person has diabetes.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4400" b="1" i="1" dirty="0" smtClean="0">
              <a:solidFill>
                <a:schemeClr val="bg2">
                  <a:lumMod val="50000"/>
                </a:schemeClr>
              </a:solidFill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sz="4400" b="1" i="1" u="sng" dirty="0" smtClean="0">
                <a:solidFill>
                  <a:srgbClr val="0EADC2"/>
                </a:solidFill>
                <a:latin typeface="Arial Rounded MT Bold" pitchFamily="34" charset="0"/>
              </a:rPr>
              <a:t>Thank you</a:t>
            </a:r>
            <a:endParaRPr lang="en-US" sz="4400" b="1" i="1" u="sng" dirty="0">
              <a:solidFill>
                <a:srgbClr val="0EADC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236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 Based Diabetes Prediction System </vt:lpstr>
      <vt:lpstr>Slide 2</vt:lpstr>
      <vt:lpstr>INTRODUCTION </vt:lpstr>
      <vt:lpstr> ENSEMBLE LEARNING </vt:lpstr>
      <vt:lpstr>DEEP LEARNING ARCHITECTURE</vt:lpstr>
      <vt:lpstr>DIABETES PREDICTION SYSTEM</vt:lpstr>
      <vt:lpstr>DEEP NEURAL NETWORK</vt:lpstr>
      <vt:lpstr>Deep Neural Network: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</dc:creator>
  <cp:lastModifiedBy>sys</cp:lastModifiedBy>
  <cp:revision>21</cp:revision>
  <dcterms:created xsi:type="dcterms:W3CDTF">2023-10-07T04:41:52Z</dcterms:created>
  <dcterms:modified xsi:type="dcterms:W3CDTF">2023-10-07T08:43:46Z</dcterms:modified>
</cp:coreProperties>
</file>