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F709FD-EA8C-4B52-9F82-5CEBE76EA709}" v="1" dt="2024-07-30T02:44:54.417"/>
    <p1510:client id="{A51058EF-4E07-4612-BFF0-3F3104A49DFD}" v="1" dt="2024-07-29T04:03:38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9553-DE16-48FE-915D-B81B9B471B48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2A72-E550-47DF-8903-DA6DA1223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2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9553-DE16-48FE-915D-B81B9B471B48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2A72-E550-47DF-8903-DA6DA1223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90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9553-DE16-48FE-915D-B81B9B471B48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2A72-E550-47DF-8903-DA6DA1223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721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9553-DE16-48FE-915D-B81B9B471B48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2A72-E550-47DF-8903-DA6DA12235C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2096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9553-DE16-48FE-915D-B81B9B471B48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2A72-E550-47DF-8903-DA6DA1223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728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9553-DE16-48FE-915D-B81B9B471B48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2A72-E550-47DF-8903-DA6DA1223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869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9553-DE16-48FE-915D-B81B9B471B48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2A72-E550-47DF-8903-DA6DA1223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243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9553-DE16-48FE-915D-B81B9B471B48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2A72-E550-47DF-8903-DA6DA1223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98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9553-DE16-48FE-915D-B81B9B471B48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2A72-E550-47DF-8903-DA6DA1223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19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9553-DE16-48FE-915D-B81B9B471B48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2A72-E550-47DF-8903-DA6DA1223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25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9553-DE16-48FE-915D-B81B9B471B48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2A72-E550-47DF-8903-DA6DA1223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01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9553-DE16-48FE-915D-B81B9B471B48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2A72-E550-47DF-8903-DA6DA1223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81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9553-DE16-48FE-915D-B81B9B471B48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2A72-E550-47DF-8903-DA6DA1223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16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9553-DE16-48FE-915D-B81B9B471B48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2A72-E550-47DF-8903-DA6DA1223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01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9553-DE16-48FE-915D-B81B9B471B48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2A72-E550-47DF-8903-DA6DA1223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67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9553-DE16-48FE-915D-B81B9B471B48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2A72-E550-47DF-8903-DA6DA1223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19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9553-DE16-48FE-915D-B81B9B471B48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2A72-E550-47DF-8903-DA6DA1223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45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4E9553-DE16-48FE-915D-B81B9B471B48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E2A72-E550-47DF-8903-DA6DA1223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383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Art-Computer-Programming-Vol-Fascicle/dp/0321580508" TargetMode="External"/><Relationship Id="rId2" Type="http://schemas.openxmlformats.org/officeDocument/2006/relationships/hyperlink" Target="https://www.researchgate.net/publication/221270470_Efficient_Move_Generation_in_Chess_Program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11B4-1BA9-75C4-78CE-F08465119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98120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CSA0656 – Design and Analysis of Algorithm 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Valid Move Combinations for Chess Pieces on an 8x8 Board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6974A-B39E-B3A3-A647-FA60AAED2D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Padmalakshmi.R.S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Regno: 192225022</a:t>
            </a:r>
          </a:p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67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806E-D024-AD4B-8C4A-1C4961E94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6996F-4FC2-D6E3-0C04-647C00DCC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Recap the approach to calculating valid moves.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Highlight key achievements and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Suggest potential improvements or additional features (e.g., move validation in a full game scenario).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288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9E1BB3D5-26FD-EB59-FC32-0013E747FF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36824"/>
            <a:ext cx="11570603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"The Rules of Chess"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Official rules provided by FIDE (International Chess Federation), which detail the movement of each chess piece: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FIDE Handbook: The Laws of Chess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"Algorithmic Challenges in Chess Programming"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Heinz, Erik: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Discusses various algorithmic approaches to handling chess moves and board states.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Heinz, Erik. "Algorithmic Challenges in Chess Programming." (2006). Available at: PDF Link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"Chess Programming Wiki"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resource for chess algorithms, including move generation.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Chess Programming Wiki: Move Generation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"Move Generation in Chess"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Kannan, Ramesh: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article detailing the algorithms used to generate valid moves for chess pieces.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Kannan, Ramesh. "Move Generation in Chess." International Journal of Computer Applications 99.18 (2014): 1-6. Link to the article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"Chess Piece Valid Moves"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Chess.com: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Describes the rules and valid moves for each chess piece.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Chess.com: How the Chess Pieces Move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"Efficient Move Generation in Chess Programs"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Hsu, Feng-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Hsiung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Examines the efficiency of different move generation techniques in chess software.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Hsu, Feng-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Hsiung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"Efficient Move Generation in Chess Programs." IBM Research Report (1985). Available at: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ResearchGate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"The Mathematics of Chess"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Weisstein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Eric W.: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exploration of the mathematical principles behind chess move generation.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Weisstein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Eric W. "The Mathematics of Chess."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MathWorld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--A Wolfram Web Resource.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MathWorld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"Programming a Computer for Playing Chess"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Shannon, Claude E.: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foundational paper on chess algorithms and move generation.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Shannon, Claude E. "Programming a Computer for Playing Chess." Philosophical Magazine 41.314 (1950): 256-275. Available at: JSTOR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"The Art of Computer Programming"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Knuth, Donald E.: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Includes sections on algorithms related to game programming, including chess.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Knuth, Donald E. "The Art of Computer Programming, Volume 4, Fascicle 1: Bitwise Tricks &amp; Techniques; Binary Decision Diagrams." Addison-Wesley Professional (2009).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Amazon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"Artificial Intelligence: A Modern Approach"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Russell, Stuart and Norvig, Peter: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Covers AI techniques, including game playing algorithms applicable to chess.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Russell, Stuart, and Peter Norvig. "Artificial Intelligence: A Modern Approach." Prentice Hall (2009). Pearson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B3AA61-D3DF-8AC3-D0B2-525295B05655}"/>
              </a:ext>
            </a:extLst>
          </p:cNvPr>
          <p:cNvSpPr txBox="1"/>
          <p:nvPr/>
        </p:nvSpPr>
        <p:spPr>
          <a:xfrm>
            <a:off x="894520" y="467141"/>
            <a:ext cx="24689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54111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913E-2317-E279-425D-0D30DF75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964D6-1C28-5EB2-F206-D7071A4AD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Brief introduction to chess and the importance of move validation.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calculate valid move combinations for various chess pieces on an 8x8 board.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Includes move calculations for pawns, rooks, knights, bishops, queens, and kings.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94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E2F1-BAFB-5B1E-9373-BE885BB3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Chess Board Representation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A14CA-4D49-F33E-F724-0275E2004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8x8 Board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Visual representation of the chess board.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Explain the row and column system (e.g., a1, b2).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Show a sample board with some pieces placed.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91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1A38-BEF0-2467-238D-A4C6A5FE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Movement Rules for Chess Pieces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880E9-0AF5-5DB1-0C9F-5526F004D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Pawns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Moves one square forward, two squares from the starting position, captures diagonally.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Moves horizontally or vertically any number of squares.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Knights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Moves in an L-shape: two squares in one direction and then one square perpendicular.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Bishops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Moves diagonally any number of squares.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Queens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Combines the moves of both rooks and bishops.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Moves one square in any direction.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88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9B3F-B105-EE09-1342-635B5FFD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Move Calculation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2EA15-7512-592F-F65E-9273DC13E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Piece type and position on the board.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List of valid move positions.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Pawns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Check forward and diagonal positions.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Check all squares along the row and column.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Knights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Compute all L-shaped moves.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Bishops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Compute diagonal moves.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Queens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Combine rook and bishop moves.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Check adjacent squares.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43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5BEC-0114-2689-FFAC-897C0E5A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Calculations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026CB-2943-FA6F-2426-F1A47C0DF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Pawn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Show an example calculation for a pawn’s valid moves from a given position.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Show the valid moves for a rook from a specific location.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Knight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Demonstrate the L-shaped moves for a knight.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Bishop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Illustrate diagonal moves for a bishop.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Combine moves of a rook and bishop for the queen.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Display adjacent moves for a king.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430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3E4E8-1B53-400B-78D1-174D15768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Cases and Constraints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2A60E-AA1E-62DE-7474-15B1D3992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Board Boundaries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Handling moves that go outside the board limits.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Blocked Paths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Dealing with pieces blocking the moves (for rooks, bishops, and queens).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Piece Captures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Validating moves that involve capturing other pieces.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964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3CB47-4661-D216-6F97-C2F5EB0A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69317-DAD4-9BAD-1250-C45E1D7C6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Mention the language used (e.g., Java, Python).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of arrays or matrices to represent the board.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Describe key functions or methods implemented for move calculation.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40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A2D4-CA49-272F-E318-DEA782DB4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Testing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6F3DE-B15A-1334-B46A-DB51BDD34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Show sample outputs for different pieces and positions.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Describe how the solution was tested, including edge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Discuss the accuracy and reliability of the results.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50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</TotalTime>
  <Words>951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Ion</vt:lpstr>
      <vt:lpstr>CSA0656 – Design and Analysis of Algorithm  Calculating Valid Move Combinations for Chess Pieces on an 8x8 Board</vt:lpstr>
      <vt:lpstr>Introduction</vt:lpstr>
      <vt:lpstr>Chess Board Representation</vt:lpstr>
      <vt:lpstr> Movement Rules for Chess Pieces </vt:lpstr>
      <vt:lpstr> Algorithm for Move Calculation </vt:lpstr>
      <vt:lpstr> Example Calculations </vt:lpstr>
      <vt:lpstr> Edge Cases and Constraints </vt:lpstr>
      <vt:lpstr>Implementation Details </vt:lpstr>
      <vt:lpstr>Results and Testing </vt:lpstr>
      <vt:lpstr> 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padma lakshmi</dc:creator>
  <cp:lastModifiedBy>padma lakshmi</cp:lastModifiedBy>
  <cp:revision>3</cp:revision>
  <dcterms:created xsi:type="dcterms:W3CDTF">2024-07-29T03:46:35Z</dcterms:created>
  <dcterms:modified xsi:type="dcterms:W3CDTF">2024-07-30T02:47:28Z</dcterms:modified>
</cp:coreProperties>
</file>