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8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t\OneDrive\Documents\AMMU\nm\projec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t\OneDrive\Documents\AMMU\nm\projec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excel.xlsx]Sheet3!PivotTable2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 sz="1800" dirty="0">
              <a:solidFill>
                <a:srgbClr val="006600"/>
              </a:solidFill>
            </a:endParaRPr>
          </a:p>
          <a:p>
            <a:pPr>
              <a:defRPr>
                <a:solidFill>
                  <a:srgbClr val="006600"/>
                </a:solidFill>
              </a:defRPr>
            </a:pPr>
            <a:endParaRPr lang="en-US" sz="1800" dirty="0">
              <a:solidFill>
                <a:srgbClr val="006600"/>
              </a:solidFill>
            </a:endParaRPr>
          </a:p>
          <a:p>
            <a:pPr>
              <a:defRPr>
                <a:solidFill>
                  <a:srgbClr val="006600"/>
                </a:solidFill>
              </a:defRPr>
            </a:pPr>
            <a:r>
              <a:rPr lang="en-US" sz="1800" dirty="0">
                <a:solidFill>
                  <a:srgbClr val="006600"/>
                </a:solidFill>
              </a:rPr>
              <a:t>Employee Performance</a:t>
            </a:r>
            <a:r>
              <a:rPr lang="en-US" sz="1800" baseline="0" dirty="0">
                <a:solidFill>
                  <a:srgbClr val="006600"/>
                </a:solidFill>
              </a:rPr>
              <a:t> Analysis </a:t>
            </a:r>
            <a:endParaRPr lang="en-IN" sz="1800" dirty="0">
              <a:solidFill>
                <a:srgbClr val="0066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66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030A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025371828521435E-2"/>
          <c:y val="0.27934529017206183"/>
          <c:w val="0.61744685039370084"/>
          <c:h val="0.3126990376202974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E-40C0-B12E-6A3B2398B830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0">
                  <c:v>20</c:v>
                </c:pt>
                <c:pt idx="1">
                  <c:v>17</c:v>
                </c:pt>
                <c:pt idx="2">
                  <c:v>11</c:v>
                </c:pt>
                <c:pt idx="3">
                  <c:v>16</c:v>
                </c:pt>
                <c:pt idx="4">
                  <c:v>13</c:v>
                </c:pt>
                <c:pt idx="5">
                  <c:v>7</c:v>
                </c:pt>
                <c:pt idx="6">
                  <c:v>4</c:v>
                </c:pt>
                <c:pt idx="7">
                  <c:v>13</c:v>
                </c:pt>
                <c:pt idx="8">
                  <c:v>14</c:v>
                </c:pt>
                <c:pt idx="9">
                  <c:v>8</c:v>
                </c:pt>
                <c:pt idx="10">
                  <c:v>14</c:v>
                </c:pt>
                <c:pt idx="11">
                  <c:v>12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E-40C0-B12E-6A3B2398B830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1</c:v>
                </c:pt>
                <c:pt idx="7">
                  <c:v>7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7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7E-40C0-B12E-6A3B2398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169103"/>
        <c:axId val="538167663"/>
        <c:axId val="0"/>
      </c:bar3DChart>
      <c:catAx>
        <c:axId val="538169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67663"/>
        <c:crosses val="autoZero"/>
        <c:auto val="1"/>
        <c:lblAlgn val="ctr"/>
        <c:lblOffset val="100"/>
        <c:noMultiLvlLbl val="0"/>
      </c:catAx>
      <c:valAx>
        <c:axId val="53816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6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44324552625301"/>
          <c:y val="0.45242056983698042"/>
          <c:w val="0.1908858037424509"/>
          <c:h val="0.21990102710729836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2D05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excel.xlsx]Sheet3!PivotTable2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EXCELLENT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Sheet3!$B$4:$B$5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87-49BA-B613-461233045D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87-49BA-B613-461233045D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C87-49BA-B613-461233045D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C87-49BA-B613-461233045D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C87-49BA-B613-461233045D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C87-49BA-B613-461233045D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C87-49BA-B613-461233045D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C87-49BA-B613-461233045D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C87-49BA-B613-461233045D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C87-49BA-B613-461233045D3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1C87-49BA-B613-461233045D3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1C87-49BA-B613-461233045D3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1C87-49BA-B613-461233045D32}"/>
              </c:ext>
            </c:extLst>
          </c:dPt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C87-49BA-B613-461233045D32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GOOD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1C87-49BA-B613-461233045D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1C87-49BA-B613-461233045D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1C87-49BA-B613-461233045D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1C87-49BA-B613-461233045D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1C87-49BA-B613-461233045D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1C87-49BA-B613-461233045D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1C87-49BA-B613-461233045D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1C87-49BA-B613-461233045D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1C87-49BA-B613-461233045D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E-1C87-49BA-B613-461233045D3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0-1C87-49BA-B613-461233045D3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2-1C87-49BA-B613-461233045D3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4-1C87-49BA-B613-461233045D32}"/>
              </c:ext>
            </c:extLst>
          </c:dPt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0">
                  <c:v>20</c:v>
                </c:pt>
                <c:pt idx="1">
                  <c:v>17</c:v>
                </c:pt>
                <c:pt idx="2">
                  <c:v>11</c:v>
                </c:pt>
                <c:pt idx="3">
                  <c:v>16</c:v>
                </c:pt>
                <c:pt idx="4">
                  <c:v>13</c:v>
                </c:pt>
                <c:pt idx="5">
                  <c:v>7</c:v>
                </c:pt>
                <c:pt idx="6">
                  <c:v>4</c:v>
                </c:pt>
                <c:pt idx="7">
                  <c:v>13</c:v>
                </c:pt>
                <c:pt idx="8">
                  <c:v>14</c:v>
                </c:pt>
                <c:pt idx="9">
                  <c:v>8</c:v>
                </c:pt>
                <c:pt idx="10">
                  <c:v>14</c:v>
                </c:pt>
                <c:pt idx="11">
                  <c:v>12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1C87-49BA-B613-461233045D32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VERY GOOD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1C87-49BA-B613-461233045D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1C87-49BA-B613-461233045D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1C87-49BA-B613-461233045D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1C87-49BA-B613-461233045D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1C87-49BA-B613-461233045D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1C87-49BA-B613-461233045D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1C87-49BA-B613-461233045D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5-1C87-49BA-B613-461233045D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7-1C87-49BA-B613-461233045D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9-1C87-49BA-B613-461233045D3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B-1C87-49BA-B613-461233045D3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D-1C87-49BA-B613-461233045D3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F-1C87-49BA-B613-461233045D32}"/>
              </c:ext>
            </c:extLst>
          </c:dPt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1</c:v>
                </c:pt>
                <c:pt idx="7">
                  <c:v>7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7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1C87-49BA-B613-461233045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3474635170291"/>
          <c:y val="6.7864498922938638E-2"/>
          <c:w val="0.22160692569809662"/>
          <c:h val="0.845318303585600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92D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7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08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4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05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62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5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3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6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6AA7-4F12-4CD3-883E-5A12E3B4870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1EC43D-BD91-449E-AFB0-1AA6FB8B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2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FA8D-01C2-EFF9-7BA8-39BC72DA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06014"/>
            <a:ext cx="7766936" cy="1996006"/>
          </a:xfrm>
        </p:spPr>
        <p:txBody>
          <a:bodyPr/>
          <a:lstStyle/>
          <a:p>
            <a:r>
              <a:rPr lang="en-US" sz="5400" b="1" dirty="0">
                <a:latin typeface="Algerian" panose="04020705040A02060702" pitchFamily="82" charset="0"/>
              </a:rPr>
              <a:t>EMPLOYEE DATA ANALYSIS USING EXCEL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60F3-616F-3CBB-665A-93E47300C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90" y="4050833"/>
            <a:ext cx="8575913" cy="199600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 NAME         :  PADMA THANUSHA S</a:t>
            </a:r>
          </a:p>
          <a:p>
            <a:pPr algn="l"/>
            <a:r>
              <a:rPr lang="en-US" dirty="0"/>
              <a:t>REGISTER NO             :  312209920</a:t>
            </a:r>
          </a:p>
          <a:p>
            <a:pPr algn="l"/>
            <a:r>
              <a:rPr lang="en-US" dirty="0"/>
              <a:t>NAAN MUDHALVAN ID  : 4D8AC8A2DA4B2948AC849EFB229AA505</a:t>
            </a:r>
          </a:p>
          <a:p>
            <a:pPr algn="l"/>
            <a:r>
              <a:rPr lang="en-US" dirty="0"/>
              <a:t>DEPARTMENT              :  B.COM BANK MANAGEMENT</a:t>
            </a:r>
          </a:p>
          <a:p>
            <a:pPr algn="l"/>
            <a:r>
              <a:rPr lang="en-US" dirty="0"/>
              <a:t>COLLEGE                    :  VALLIAMMAL COLLEGE FOR WOMEN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2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AAD5-5C49-8CAB-35FA-9A3B00E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32"/>
            <a:ext cx="8596668" cy="120936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MODELLING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843D-775B-8B4E-491C-10FEEF0A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032387"/>
            <a:ext cx="9114503" cy="55945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u="sng" dirty="0"/>
              <a:t>DATA COLLECTION : </a:t>
            </a:r>
          </a:p>
          <a:p>
            <a:pPr marL="0" indent="0">
              <a:buNone/>
            </a:pPr>
            <a:r>
              <a:rPr lang="en-IN" sz="5200" dirty="0"/>
              <a:t>     1) </a:t>
            </a:r>
            <a:r>
              <a:rPr lang="en-US" sz="5200" dirty="0"/>
              <a:t>Collected Data’s from Kaggle and </a:t>
            </a:r>
            <a:r>
              <a:rPr lang="en-US" sz="5200" dirty="0" err="1"/>
              <a:t>Edunet</a:t>
            </a:r>
            <a:r>
              <a:rPr lang="en-US" sz="5200" dirty="0"/>
              <a:t> portal</a:t>
            </a:r>
            <a:endParaRPr lang="en-IN" sz="5200" dirty="0"/>
          </a:p>
          <a:p>
            <a:pPr marL="0" indent="0">
              <a:buNone/>
            </a:pPr>
            <a:r>
              <a:rPr lang="en-IN" sz="5200" dirty="0"/>
              <a:t>     2) </a:t>
            </a:r>
            <a:r>
              <a:rPr lang="en-US" sz="5200" dirty="0"/>
              <a:t>Interpreted Data’s </a:t>
            </a:r>
            <a:br>
              <a:rPr lang="en-US" sz="5200" dirty="0"/>
            </a:br>
            <a:r>
              <a:rPr lang="en-US" sz="5200" dirty="0"/>
              <a:t> </a:t>
            </a:r>
          </a:p>
          <a:p>
            <a:pPr marL="0" indent="0">
              <a:buNone/>
            </a:pPr>
            <a:r>
              <a:rPr lang="en-US" sz="5200" u="sng" dirty="0"/>
              <a:t>FEATURE COLLECTION  :</a:t>
            </a:r>
            <a:endParaRPr lang="en-IN" sz="5200" u="sng" dirty="0"/>
          </a:p>
          <a:p>
            <a:pPr marL="0" indent="0">
              <a:buNone/>
            </a:pPr>
            <a:r>
              <a:rPr lang="en-IN" sz="5200" dirty="0"/>
              <a:t>     1) Identified the features </a:t>
            </a:r>
          </a:p>
          <a:p>
            <a:pPr marL="0" indent="0">
              <a:buNone/>
            </a:pPr>
            <a:r>
              <a:rPr lang="en-IN" sz="5200" dirty="0"/>
              <a:t>     2) Gathering of the data’s </a:t>
            </a:r>
          </a:p>
          <a:p>
            <a:pPr marL="0" indent="0">
              <a:buNone/>
            </a:pPr>
            <a:r>
              <a:rPr lang="en-IN" sz="5200" dirty="0"/>
              <a:t>     3) Analysing the data’s </a:t>
            </a:r>
          </a:p>
          <a:p>
            <a:pPr marL="0" indent="0">
              <a:buNone/>
            </a:pPr>
            <a:endParaRPr lang="en-IN" sz="5200" dirty="0"/>
          </a:p>
          <a:p>
            <a:pPr marL="0" indent="0">
              <a:buNone/>
            </a:pPr>
            <a:r>
              <a:rPr lang="en-IN" sz="5200" u="sng" dirty="0"/>
              <a:t>DATA CLEANING  :</a:t>
            </a:r>
          </a:p>
          <a:p>
            <a:pPr marL="0" indent="0">
              <a:buNone/>
            </a:pPr>
            <a:r>
              <a:rPr lang="en-IN" sz="5200" dirty="0"/>
              <a:t>    1) Identified missing values</a:t>
            </a:r>
          </a:p>
          <a:p>
            <a:pPr marL="0" indent="0">
              <a:buNone/>
            </a:pPr>
            <a:r>
              <a:rPr lang="en-IN" sz="5200" dirty="0"/>
              <a:t>    2) Filtered out the missing values </a:t>
            </a:r>
          </a:p>
          <a:p>
            <a:pPr marL="0" indent="0">
              <a:buNone/>
            </a:pPr>
            <a:endParaRPr lang="en-IN" sz="5200" dirty="0"/>
          </a:p>
          <a:p>
            <a:pPr marL="0" indent="0">
              <a:buNone/>
            </a:pPr>
            <a:r>
              <a:rPr lang="en-IN" sz="5200" u="sng" dirty="0"/>
              <a:t>PERFORMANCE LEVEL :</a:t>
            </a:r>
          </a:p>
          <a:p>
            <a:pPr marL="0" indent="0">
              <a:buNone/>
            </a:pPr>
            <a:r>
              <a:rPr lang="en-IN" sz="5200" dirty="0"/>
              <a:t>     1) Calculated through current employee ratings</a:t>
            </a:r>
          </a:p>
          <a:p>
            <a:pPr marL="0" indent="0">
              <a:buNone/>
            </a:pPr>
            <a:r>
              <a:rPr lang="en-IN" sz="5200" dirty="0"/>
              <a:t>     2)  Using IFS Formula</a:t>
            </a:r>
          </a:p>
          <a:p>
            <a:pPr marL="0" indent="0">
              <a:buNone/>
            </a:pPr>
            <a:endParaRPr lang="en-IN" sz="5200" dirty="0"/>
          </a:p>
          <a:p>
            <a:pPr marL="0" indent="0">
              <a:buNone/>
            </a:pPr>
            <a:r>
              <a:rPr lang="en-US" sz="5200" u="sng" dirty="0"/>
              <a:t>SUMMARY :</a:t>
            </a:r>
          </a:p>
          <a:p>
            <a:pPr marL="0" indent="0">
              <a:buNone/>
            </a:pPr>
            <a:r>
              <a:rPr lang="en-US" sz="5200" dirty="0"/>
              <a:t>  </a:t>
            </a:r>
            <a:r>
              <a:rPr lang="en-US" sz="5200" dirty="0">
                <a:solidFill>
                  <a:schemeClr val="tx1"/>
                </a:solidFill>
              </a:rPr>
              <a:t>     Data analysis involves examining ,transforming and modeling data to extract insights , identify patterns ,and support decision -making.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3EE-9C9A-AFC9-021C-68EEC2EE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3CAB5-3DDF-CB9B-B4DA-75FB35E48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66557"/>
              </p:ext>
            </p:extLst>
          </p:nvPr>
        </p:nvGraphicFramePr>
        <p:xfrm>
          <a:off x="1669881" y="1650216"/>
          <a:ext cx="7140882" cy="4449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80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FB90-33D6-22D1-FF3C-70D91E47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566530"/>
            <a:ext cx="8865704" cy="1171133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2C498-5636-91A9-B28A-FF2BE5CF3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341866"/>
              </p:ext>
            </p:extLst>
          </p:nvPr>
        </p:nvGraphicFramePr>
        <p:xfrm>
          <a:off x="447261" y="2017643"/>
          <a:ext cx="9432235" cy="427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2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ACA3-894D-5488-4D99-988FDEE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13FB-D51E-F5BF-3B7C-2F99CE3A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530626"/>
            <a:ext cx="9213574" cy="4959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This presentation analyzed employee data using Excel to uncover key trends and insights.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We identified notable patterns in employee performance, attendance, and productivity.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These findings suggest areas for improvement in our HR strategies and highlight opportunities for optimizing workforce management.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Based on the analysis, we recommend implementing targeted training programs and refining performance evaluation processes to enhance overall productivity.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Moving forward, we will continue to monitor these metrics to ensure ongoing improvement and alignment with organizational goals.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099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8011-ED8B-C1E7-2DCE-9169AA01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PROJECT TITLE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59DD-97DB-00E2-C695-340939D4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2025445"/>
            <a:ext cx="9438968" cy="38504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Employee Performance Analysis </a:t>
            </a:r>
          </a:p>
          <a:p>
            <a:pPr marL="0" indent="0" algn="ctr">
              <a:buNone/>
            </a:pPr>
            <a:r>
              <a:rPr lang="en-US" sz="3200" b="1" dirty="0"/>
              <a:t>using Excel </a:t>
            </a:r>
          </a:p>
          <a:p>
            <a:pPr marL="0" indent="0">
              <a:buNone/>
            </a:pPr>
            <a:endParaRPr lang="en-IN" sz="3600" b="1" dirty="0"/>
          </a:p>
        </p:txBody>
      </p:sp>
      <p:pic>
        <p:nvPicPr>
          <p:cNvPr id="5" name="Picture 4" descr="Work Plan Background PNG Transparent Images Free Download | Vector ...">
            <a:extLst>
              <a:ext uri="{FF2B5EF4-FFF2-40B4-BE49-F238E27FC236}">
                <a16:creationId xmlns:a16="http://schemas.microsoft.com/office/drawing/2014/main" id="{7BA552D7-B5A5-D067-4725-C0DBCD14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66" y="3570612"/>
            <a:ext cx="4728242" cy="2400301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185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E7E6-6DDD-CB7E-37E8-48302EC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188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Agenda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3171-C029-D816-576D-AE288382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5"/>
            <a:ext cx="8596668" cy="4404853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Project Overview </a:t>
            </a:r>
          </a:p>
          <a:p>
            <a:r>
              <a:rPr lang="en-US" sz="2400" dirty="0"/>
              <a:t>Who are the end users ?</a:t>
            </a:r>
          </a:p>
          <a:p>
            <a:r>
              <a:rPr lang="en-US" sz="2400" dirty="0"/>
              <a:t>Our solution and its value preposition </a:t>
            </a:r>
          </a:p>
          <a:p>
            <a:r>
              <a:rPr lang="en-US" sz="2400" dirty="0"/>
              <a:t>Dataset description </a:t>
            </a:r>
          </a:p>
          <a:p>
            <a:r>
              <a:rPr lang="en-US" sz="2400" dirty="0"/>
              <a:t>The “wow” in our solution </a:t>
            </a:r>
          </a:p>
          <a:p>
            <a:r>
              <a:rPr lang="en-US" sz="2400" dirty="0"/>
              <a:t>Modelling Approach </a:t>
            </a:r>
          </a:p>
          <a:p>
            <a:r>
              <a:rPr lang="en-US" sz="2400" dirty="0"/>
              <a:t>Results and Description </a:t>
            </a:r>
          </a:p>
          <a:p>
            <a:r>
              <a:rPr lang="en-US" sz="2400" dirty="0"/>
              <a:t>Conclusion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55407-E58D-9C6E-0248-C9FA5E1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3" y="2290916"/>
            <a:ext cx="2379407" cy="24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7009-7C27-5C02-E83F-EA2E247A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5314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0CA4-F423-1376-9E49-991C5EF8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035277"/>
            <a:ext cx="9350478" cy="4286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Organizations often struggle to analyze employee data effectively, leading to poor decision-making in workforce management.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This presentation addresses the challenge by using Excel tools such as </a:t>
            </a:r>
            <a:r>
              <a:rPr lang="en-US" sz="2200" b="1" dirty="0"/>
              <a:t>Pivot Tables, Pivot Charts, Conditional Formatting, </a:t>
            </a:r>
            <a:r>
              <a:rPr lang="en-US" sz="2200" dirty="0"/>
              <a:t>and</a:t>
            </a:r>
            <a:r>
              <a:rPr lang="en-US" sz="2200" b="1" dirty="0"/>
              <a:t> IF formulas</a:t>
            </a:r>
            <a:r>
              <a:rPr lang="en-US" sz="22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These tools help to organize, visualize, and analyze data, providing valuable insights into employee performance, attendance, and turnover rates.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goal is to enhance decision-making and improve overall organizational efficiency through data-driven strategies.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728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5E19-31BD-CD66-58D7-76460B04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PROJECT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6233-66A3-FF41-8AE9-BA48643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20" y="1641988"/>
            <a:ext cx="9555864" cy="4340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This project focuses on analyzing employee data using Microsoft Excel to enhance human resource management.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By employing tools such as Pivot Tables and Pivot Charts ,we systematically organize and visualize data related to employee performance, attendance, and turnover.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Conditional Formatting is utilized to highlight key trends and outliners, while IF formulas enable dynamic data analysis.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 objective is to provide actionable insights that can improve decision-making processes and optimize workforce management strategies.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6657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F21-9072-A294-4A40-C30105B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WHO ARE THE END USERS?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3928-7EF8-510F-B0E9-BF7A09E7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end users of the employee data analysis project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Team Leaders / 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Analysts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82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4BA9-DE83-8C99-E409-79D045A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609600"/>
            <a:ext cx="10028904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SOLUTION AND ITS VALUE PREPOSITION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FAFA-ACA0-C1B1-C3E3-09080FE9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4417192"/>
          </a:xfrm>
        </p:spPr>
        <p:txBody>
          <a:bodyPr>
            <a:normAutofit/>
          </a:bodyPr>
          <a:lstStyle/>
          <a:p>
            <a:pPr>
              <a:buFont typeface="Garamond" panose="02020404030301010803" pitchFamily="18" charset="0"/>
              <a:buChar char="→"/>
            </a:pPr>
            <a:r>
              <a:rPr lang="en-US" sz="2200" dirty="0"/>
              <a:t> Conditional Formatting : Highlights missing cells</a:t>
            </a:r>
          </a:p>
          <a:p>
            <a:pPr>
              <a:buFont typeface="Garamond" panose="02020404030301010803" pitchFamily="18" charset="0"/>
              <a:buChar char="→"/>
            </a:pPr>
            <a:r>
              <a:rPr lang="en-US" sz="2200" dirty="0"/>
              <a:t> Filter : Helps to remove the empty cells</a:t>
            </a:r>
          </a:p>
          <a:p>
            <a:pPr>
              <a:buFont typeface="Garamond" panose="02020404030301010803" pitchFamily="18" charset="0"/>
              <a:buChar char="→"/>
            </a:pPr>
            <a:r>
              <a:rPr lang="en-US" sz="2200" dirty="0"/>
              <a:t> Formulas : Helps to identify the performance of the employees </a:t>
            </a:r>
          </a:p>
          <a:p>
            <a:pPr>
              <a:buFont typeface="Garamond" panose="02020404030301010803" pitchFamily="18" charset="0"/>
              <a:buChar char="→"/>
            </a:pPr>
            <a:r>
              <a:rPr lang="en-US" sz="2200" dirty="0"/>
              <a:t> Pivot Table : Helps to summarize</a:t>
            </a:r>
          </a:p>
          <a:p>
            <a:pPr>
              <a:buFont typeface="Garamond" panose="02020404030301010803" pitchFamily="18" charset="0"/>
              <a:buChar char="→"/>
            </a:pPr>
            <a:r>
              <a:rPr lang="en-US" sz="2200" dirty="0"/>
              <a:t> Pivot Chart : Shows the data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7FD22-0AED-7563-F621-D20FC0B5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84" y="3765755"/>
            <a:ext cx="2399072" cy="29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DD5-6CE8-92C1-7B91-6EA8D3CB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DATASET DESCRIPTION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2E64-4F66-852E-BEC9-84DCE785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29"/>
            <a:ext cx="10219263" cy="5161935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6200" dirty="0"/>
              <a:t>Employee ID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First name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Last 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Gender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Email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Business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Salary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Work location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Employee status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Employee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Performance score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Current employee rating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6200" dirty="0"/>
              <a:t>Performance level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9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158-824F-2E5A-722D-F3D77F6A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“WOW” IN OUR SOLUTION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A585-5F9E-5CE6-8642-70A7276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930400"/>
            <a:ext cx="9901084" cy="3945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=IFS (M2 &gt;=5 ,"EXCELLENT", M2 &gt;=4 ,“VERY GOOD", M2 &gt;=3 ,“GOOD ","TRUE","LOW")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54A99-6FAF-B22C-64C5-75CA3DCE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04" y="3539612"/>
            <a:ext cx="2370247" cy="28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2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567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Garamond</vt:lpstr>
      <vt:lpstr>Trebuchet MS</vt:lpstr>
      <vt:lpstr>Wingdings</vt:lpstr>
      <vt:lpstr>Wingdings 3</vt:lpstr>
      <vt:lpstr>Facet</vt:lpstr>
      <vt:lpstr>EMPLOYEE DATA ANALYSIS USING EXCEL </vt:lpstr>
      <vt:lpstr>PROJECT TITLE</vt:lpstr>
      <vt:lpstr>Agenda </vt:lpstr>
      <vt:lpstr>PROBLEM STATEMENT</vt:lpstr>
      <vt:lpstr>PROJECT OVERVIEW</vt:lpstr>
      <vt:lpstr>WHO ARE THE END USERS?</vt:lpstr>
      <vt:lpstr>OUR SOLUTION AND ITS VALUE PREPOSITION</vt:lpstr>
      <vt:lpstr>DATASET DESCRIPTION</vt:lpstr>
      <vt:lpstr>THE “WOW” IN OUR SOLUTION</vt:lpstr>
      <vt:lpstr>MODELLING</vt:lpstr>
      <vt:lpstr>RESULTS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pillai</dc:creator>
  <cp:lastModifiedBy>sarath pillai</cp:lastModifiedBy>
  <cp:revision>4</cp:revision>
  <dcterms:created xsi:type="dcterms:W3CDTF">2024-08-29T17:54:50Z</dcterms:created>
  <dcterms:modified xsi:type="dcterms:W3CDTF">2024-08-30T16:20:43Z</dcterms:modified>
</cp:coreProperties>
</file>