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0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30F197D-3542-4319-BED2-11321B3C2A3F}"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069D9-B0E2-475C-9C58-1E98F4BB943A}" type="slidenum">
              <a:rPr lang="en-IN" smtClean="0"/>
              <a:t>‹#›</a:t>
            </a:fld>
            <a:endParaRPr lang="en-IN"/>
          </a:p>
        </p:txBody>
      </p:sp>
    </p:spTree>
    <p:extLst>
      <p:ext uri="{BB962C8B-B14F-4D97-AF65-F5344CB8AC3E}">
        <p14:creationId xmlns:p14="http://schemas.microsoft.com/office/powerpoint/2010/main" val="1936682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30F197D-3542-4319-BED2-11321B3C2A3F}"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069D9-B0E2-475C-9C58-1E98F4BB943A}" type="slidenum">
              <a:rPr lang="en-IN" smtClean="0"/>
              <a:t>‹#›</a:t>
            </a:fld>
            <a:endParaRPr lang="en-IN"/>
          </a:p>
        </p:txBody>
      </p:sp>
    </p:spTree>
    <p:extLst>
      <p:ext uri="{BB962C8B-B14F-4D97-AF65-F5344CB8AC3E}">
        <p14:creationId xmlns:p14="http://schemas.microsoft.com/office/powerpoint/2010/main" val="350207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30F197D-3542-4319-BED2-11321B3C2A3F}"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069D9-B0E2-475C-9C58-1E98F4BB943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44735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30F197D-3542-4319-BED2-11321B3C2A3F}"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069D9-B0E2-475C-9C58-1E98F4BB943A}" type="slidenum">
              <a:rPr lang="en-IN" smtClean="0"/>
              <a:t>‹#›</a:t>
            </a:fld>
            <a:endParaRPr lang="en-IN"/>
          </a:p>
        </p:txBody>
      </p:sp>
    </p:spTree>
    <p:extLst>
      <p:ext uri="{BB962C8B-B14F-4D97-AF65-F5344CB8AC3E}">
        <p14:creationId xmlns:p14="http://schemas.microsoft.com/office/powerpoint/2010/main" val="2062301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30F197D-3542-4319-BED2-11321B3C2A3F}"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069D9-B0E2-475C-9C58-1E98F4BB943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6319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30F197D-3542-4319-BED2-11321B3C2A3F}"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069D9-B0E2-475C-9C58-1E98F4BB943A}" type="slidenum">
              <a:rPr lang="en-IN" smtClean="0"/>
              <a:t>‹#›</a:t>
            </a:fld>
            <a:endParaRPr lang="en-IN"/>
          </a:p>
        </p:txBody>
      </p:sp>
    </p:spTree>
    <p:extLst>
      <p:ext uri="{BB962C8B-B14F-4D97-AF65-F5344CB8AC3E}">
        <p14:creationId xmlns:p14="http://schemas.microsoft.com/office/powerpoint/2010/main" val="3917767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30F197D-3542-4319-BED2-11321B3C2A3F}"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069D9-B0E2-475C-9C58-1E98F4BB943A}" type="slidenum">
              <a:rPr lang="en-IN" smtClean="0"/>
              <a:t>‹#›</a:t>
            </a:fld>
            <a:endParaRPr lang="en-IN"/>
          </a:p>
        </p:txBody>
      </p:sp>
    </p:spTree>
    <p:extLst>
      <p:ext uri="{BB962C8B-B14F-4D97-AF65-F5344CB8AC3E}">
        <p14:creationId xmlns:p14="http://schemas.microsoft.com/office/powerpoint/2010/main" val="2590513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30F197D-3542-4319-BED2-11321B3C2A3F}"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069D9-B0E2-475C-9C58-1E98F4BB943A}" type="slidenum">
              <a:rPr lang="en-IN" smtClean="0"/>
              <a:t>‹#›</a:t>
            </a:fld>
            <a:endParaRPr lang="en-IN"/>
          </a:p>
        </p:txBody>
      </p:sp>
    </p:spTree>
    <p:extLst>
      <p:ext uri="{BB962C8B-B14F-4D97-AF65-F5344CB8AC3E}">
        <p14:creationId xmlns:p14="http://schemas.microsoft.com/office/powerpoint/2010/main" val="392029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30F197D-3542-4319-BED2-11321B3C2A3F}"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069D9-B0E2-475C-9C58-1E98F4BB943A}" type="slidenum">
              <a:rPr lang="en-IN" smtClean="0"/>
              <a:t>‹#›</a:t>
            </a:fld>
            <a:endParaRPr lang="en-IN"/>
          </a:p>
        </p:txBody>
      </p:sp>
    </p:spTree>
    <p:extLst>
      <p:ext uri="{BB962C8B-B14F-4D97-AF65-F5344CB8AC3E}">
        <p14:creationId xmlns:p14="http://schemas.microsoft.com/office/powerpoint/2010/main" val="321096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30F197D-3542-4319-BED2-11321B3C2A3F}"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069D9-B0E2-475C-9C58-1E98F4BB943A}" type="slidenum">
              <a:rPr lang="en-IN" smtClean="0"/>
              <a:t>‹#›</a:t>
            </a:fld>
            <a:endParaRPr lang="en-IN"/>
          </a:p>
        </p:txBody>
      </p:sp>
    </p:spTree>
    <p:extLst>
      <p:ext uri="{BB962C8B-B14F-4D97-AF65-F5344CB8AC3E}">
        <p14:creationId xmlns:p14="http://schemas.microsoft.com/office/powerpoint/2010/main" val="54210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30F197D-3542-4319-BED2-11321B3C2A3F}"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3069D9-B0E2-475C-9C58-1E98F4BB943A}" type="slidenum">
              <a:rPr lang="en-IN" smtClean="0"/>
              <a:t>‹#›</a:t>
            </a:fld>
            <a:endParaRPr lang="en-IN"/>
          </a:p>
        </p:txBody>
      </p:sp>
    </p:spTree>
    <p:extLst>
      <p:ext uri="{BB962C8B-B14F-4D97-AF65-F5344CB8AC3E}">
        <p14:creationId xmlns:p14="http://schemas.microsoft.com/office/powerpoint/2010/main" val="1026803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30F197D-3542-4319-BED2-11321B3C2A3F}" type="datetimeFigureOut">
              <a:rPr lang="en-IN" smtClean="0"/>
              <a:t>27-04-2025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3069D9-B0E2-475C-9C58-1E98F4BB943A}" type="slidenum">
              <a:rPr lang="en-IN" smtClean="0"/>
              <a:t>‹#›</a:t>
            </a:fld>
            <a:endParaRPr lang="en-IN"/>
          </a:p>
        </p:txBody>
      </p:sp>
    </p:spTree>
    <p:extLst>
      <p:ext uri="{BB962C8B-B14F-4D97-AF65-F5344CB8AC3E}">
        <p14:creationId xmlns:p14="http://schemas.microsoft.com/office/powerpoint/2010/main" val="2876731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30F197D-3542-4319-BED2-11321B3C2A3F}" type="datetimeFigureOut">
              <a:rPr lang="en-IN" smtClean="0"/>
              <a:t>27-04-2025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3069D9-B0E2-475C-9C58-1E98F4BB943A}" type="slidenum">
              <a:rPr lang="en-IN" smtClean="0"/>
              <a:t>‹#›</a:t>
            </a:fld>
            <a:endParaRPr lang="en-IN"/>
          </a:p>
        </p:txBody>
      </p:sp>
    </p:spTree>
    <p:extLst>
      <p:ext uri="{BB962C8B-B14F-4D97-AF65-F5344CB8AC3E}">
        <p14:creationId xmlns:p14="http://schemas.microsoft.com/office/powerpoint/2010/main" val="95574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0F197D-3542-4319-BED2-11321B3C2A3F}" type="datetimeFigureOut">
              <a:rPr lang="en-IN" smtClean="0"/>
              <a:t>27-04-2025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3069D9-B0E2-475C-9C58-1E98F4BB943A}" type="slidenum">
              <a:rPr lang="en-IN" smtClean="0"/>
              <a:t>‹#›</a:t>
            </a:fld>
            <a:endParaRPr lang="en-IN"/>
          </a:p>
        </p:txBody>
      </p:sp>
    </p:spTree>
    <p:extLst>
      <p:ext uri="{BB962C8B-B14F-4D97-AF65-F5344CB8AC3E}">
        <p14:creationId xmlns:p14="http://schemas.microsoft.com/office/powerpoint/2010/main" val="1378201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30F197D-3542-4319-BED2-11321B3C2A3F}"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3069D9-B0E2-475C-9C58-1E98F4BB943A}" type="slidenum">
              <a:rPr lang="en-IN" smtClean="0"/>
              <a:t>‹#›</a:t>
            </a:fld>
            <a:endParaRPr lang="en-IN"/>
          </a:p>
        </p:txBody>
      </p:sp>
    </p:spTree>
    <p:extLst>
      <p:ext uri="{BB962C8B-B14F-4D97-AF65-F5344CB8AC3E}">
        <p14:creationId xmlns:p14="http://schemas.microsoft.com/office/powerpoint/2010/main" val="335022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30F197D-3542-4319-BED2-11321B3C2A3F}"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3069D9-B0E2-475C-9C58-1E98F4BB943A}" type="slidenum">
              <a:rPr lang="en-IN" smtClean="0"/>
              <a:t>‹#›</a:t>
            </a:fld>
            <a:endParaRPr lang="en-IN"/>
          </a:p>
        </p:txBody>
      </p:sp>
    </p:spTree>
    <p:extLst>
      <p:ext uri="{BB962C8B-B14F-4D97-AF65-F5344CB8AC3E}">
        <p14:creationId xmlns:p14="http://schemas.microsoft.com/office/powerpoint/2010/main" val="2745748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0F197D-3542-4319-BED2-11321B3C2A3F}" type="datetimeFigureOut">
              <a:rPr lang="en-IN" smtClean="0"/>
              <a:t>27-04-2025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3069D9-B0E2-475C-9C58-1E98F4BB943A}" type="slidenum">
              <a:rPr lang="en-IN" smtClean="0"/>
              <a:t>‹#›</a:t>
            </a:fld>
            <a:endParaRPr lang="en-IN"/>
          </a:p>
        </p:txBody>
      </p:sp>
    </p:spTree>
    <p:extLst>
      <p:ext uri="{BB962C8B-B14F-4D97-AF65-F5344CB8AC3E}">
        <p14:creationId xmlns:p14="http://schemas.microsoft.com/office/powerpoint/2010/main" val="1415592760"/>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onlinegdb.com/za1Dy9GM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068B-8E89-D39B-9005-756D2B41A295}"/>
              </a:ext>
            </a:extLst>
          </p:cNvPr>
          <p:cNvSpPr>
            <a:spLocks noGrp="1"/>
          </p:cNvSpPr>
          <p:nvPr>
            <p:ph type="ctrTitle"/>
          </p:nvPr>
        </p:nvSpPr>
        <p:spPr/>
        <p:txBody>
          <a:bodyPr>
            <a:normAutofit fontScale="90000"/>
          </a:bodyPr>
          <a:lstStyle/>
          <a:p>
            <a:r>
              <a:rPr lang="en-US" sz="7200" dirty="0">
                <a:solidFill>
                  <a:schemeClr val="accent2">
                    <a:lumMod val="75000"/>
                  </a:schemeClr>
                </a:solidFill>
              </a:rPr>
              <a:t>MINI FILE EXPLORER</a:t>
            </a:r>
            <a:endParaRPr lang="en-IN" sz="7200" dirty="0">
              <a:solidFill>
                <a:schemeClr val="accent2">
                  <a:lumMod val="75000"/>
                </a:schemeClr>
              </a:solidFill>
            </a:endParaRPr>
          </a:p>
        </p:txBody>
      </p:sp>
      <p:sp>
        <p:nvSpPr>
          <p:cNvPr id="3" name="Subtitle 2">
            <a:extLst>
              <a:ext uri="{FF2B5EF4-FFF2-40B4-BE49-F238E27FC236}">
                <a16:creationId xmlns:a16="http://schemas.microsoft.com/office/drawing/2014/main" id="{CFD5F90A-0B04-AA7A-A325-13480561495A}"/>
              </a:ext>
            </a:extLst>
          </p:cNvPr>
          <p:cNvSpPr>
            <a:spLocks noGrp="1"/>
          </p:cNvSpPr>
          <p:nvPr>
            <p:ph type="subTitle" idx="1"/>
          </p:nvPr>
        </p:nvSpPr>
        <p:spPr/>
        <p:txBody>
          <a:bodyPr>
            <a:normAutofit fontScale="25000" lnSpcReduction="20000"/>
          </a:bodyPr>
          <a:lstStyle/>
          <a:p>
            <a:r>
              <a:rPr lang="en-US" sz="8000" dirty="0">
                <a:solidFill>
                  <a:srgbClr val="002060"/>
                </a:solidFill>
              </a:rPr>
              <a:t>PRESENTED BY</a:t>
            </a:r>
          </a:p>
          <a:p>
            <a:r>
              <a:rPr lang="en-US" sz="7200" dirty="0">
                <a:solidFill>
                  <a:srgbClr val="FF0000"/>
                </a:solidFill>
              </a:rPr>
              <a:t>24KB1A05AS</a:t>
            </a:r>
          </a:p>
          <a:p>
            <a:r>
              <a:rPr lang="en-IN" sz="7200" dirty="0">
                <a:solidFill>
                  <a:srgbClr val="FF0000"/>
                </a:solidFill>
              </a:rPr>
              <a:t>24KB1A05AV</a:t>
            </a:r>
          </a:p>
          <a:p>
            <a:r>
              <a:rPr lang="en-IN" sz="7200" dirty="0">
                <a:solidFill>
                  <a:srgbClr val="FF0000"/>
                </a:solidFill>
              </a:rPr>
              <a:t>24KB1A05BK</a:t>
            </a:r>
          </a:p>
          <a:p>
            <a:r>
              <a:rPr lang="en-IN" sz="7200" dirty="0">
                <a:solidFill>
                  <a:srgbClr val="FF0000"/>
                </a:solidFill>
              </a:rPr>
              <a:t>24KB1A05ES</a:t>
            </a:r>
          </a:p>
          <a:p>
            <a:endParaRPr lang="en-IN" dirty="0"/>
          </a:p>
        </p:txBody>
      </p:sp>
    </p:spTree>
    <p:extLst>
      <p:ext uri="{BB962C8B-B14F-4D97-AF65-F5344CB8AC3E}">
        <p14:creationId xmlns:p14="http://schemas.microsoft.com/office/powerpoint/2010/main" val="94695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EB1B-711A-BBEF-87ED-214AC50341E7}"/>
              </a:ext>
            </a:extLst>
          </p:cNvPr>
          <p:cNvSpPr>
            <a:spLocks noGrp="1"/>
          </p:cNvSpPr>
          <p:nvPr>
            <p:ph type="title"/>
          </p:nvPr>
        </p:nvSpPr>
        <p:spPr/>
        <p:txBody>
          <a:bodyPr>
            <a:normAutofit/>
          </a:bodyPr>
          <a:lstStyle/>
          <a:p>
            <a:r>
              <a:rPr lang="en-US" sz="6000" dirty="0"/>
              <a:t>INTRODUCTION</a:t>
            </a:r>
            <a:endParaRPr lang="en-IN" sz="6000" dirty="0"/>
          </a:p>
        </p:txBody>
      </p:sp>
      <p:sp>
        <p:nvSpPr>
          <p:cNvPr id="3" name="Content Placeholder 2">
            <a:extLst>
              <a:ext uri="{FF2B5EF4-FFF2-40B4-BE49-F238E27FC236}">
                <a16:creationId xmlns:a16="http://schemas.microsoft.com/office/drawing/2014/main" id="{098FB244-C30F-E6E9-8733-AB170CB32B4B}"/>
              </a:ext>
            </a:extLst>
          </p:cNvPr>
          <p:cNvSpPr>
            <a:spLocks noGrp="1"/>
          </p:cNvSpPr>
          <p:nvPr>
            <p:ph idx="1"/>
          </p:nvPr>
        </p:nvSpPr>
        <p:spPr/>
        <p:txBody>
          <a:bodyPr>
            <a:normAutofit/>
          </a:bodyPr>
          <a:lstStyle/>
          <a:p>
            <a:r>
              <a:rPr lang="en-US" sz="2000" dirty="0">
                <a:solidFill>
                  <a:schemeClr val="accent5">
                    <a:lumMod val="60000"/>
                    <a:lumOff val="40000"/>
                  </a:schemeClr>
                </a:solidFill>
              </a:rPr>
              <a:t>The Mini File Explorer is a lightweight application designed to provide users with a simple and efficient way to navigate, view, and manage their files and folders. Unlike full-scale file management systems, this mini explorer focuses on core functionalities such as browsing directories, opening files, and performing basic file operations like create, delete, and rename. It offers an intuitive interface, making it ideal for quick file access and organization without the complexity of advanced features. This project also serves as a foundation for learning file system handling and user interface design in software development.</a:t>
            </a:r>
            <a:endParaRPr lang="en-IN" sz="2000" dirty="0">
              <a:solidFill>
                <a:schemeClr val="accent5">
                  <a:lumMod val="60000"/>
                  <a:lumOff val="40000"/>
                </a:schemeClr>
              </a:solidFill>
            </a:endParaRPr>
          </a:p>
        </p:txBody>
      </p:sp>
    </p:spTree>
    <p:extLst>
      <p:ext uri="{BB962C8B-B14F-4D97-AF65-F5344CB8AC3E}">
        <p14:creationId xmlns:p14="http://schemas.microsoft.com/office/powerpoint/2010/main" val="406833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0FF2-3F36-EA3D-D1DC-BABBB6257B54}"/>
              </a:ext>
            </a:extLst>
          </p:cNvPr>
          <p:cNvSpPr>
            <a:spLocks noGrp="1"/>
          </p:cNvSpPr>
          <p:nvPr>
            <p:ph type="title"/>
          </p:nvPr>
        </p:nvSpPr>
        <p:spPr/>
        <p:txBody>
          <a:bodyPr>
            <a:normAutofit/>
          </a:bodyPr>
          <a:lstStyle/>
          <a:p>
            <a:r>
              <a:rPr lang="en-US" sz="6000" dirty="0"/>
              <a:t>OBJECTIVE</a:t>
            </a:r>
            <a:endParaRPr lang="en-IN" sz="6000" dirty="0"/>
          </a:p>
        </p:txBody>
      </p:sp>
      <p:sp>
        <p:nvSpPr>
          <p:cNvPr id="3" name="Content Placeholder 2">
            <a:extLst>
              <a:ext uri="{FF2B5EF4-FFF2-40B4-BE49-F238E27FC236}">
                <a16:creationId xmlns:a16="http://schemas.microsoft.com/office/drawing/2014/main" id="{1A9CBC2B-AFD1-FDAD-D119-F3F605A6D52D}"/>
              </a:ext>
            </a:extLst>
          </p:cNvPr>
          <p:cNvSpPr>
            <a:spLocks noGrp="1"/>
          </p:cNvSpPr>
          <p:nvPr>
            <p:ph idx="1"/>
          </p:nvPr>
        </p:nvSpPr>
        <p:spPr/>
        <p:txBody>
          <a:bodyPr>
            <a:normAutofit/>
          </a:bodyPr>
          <a:lstStyle/>
          <a:p>
            <a:r>
              <a:rPr lang="en-US" sz="2000" dirty="0">
                <a:solidFill>
                  <a:schemeClr val="accent5"/>
                </a:solidFill>
              </a:rPr>
              <a:t>The objective of the Mini File Explorer is to develop a simple and user-friendly tool that allows users to browse, manage, and organize files and folders efficiently. The project aims to implement basic file operations such as viewing directory structures, opening files, creating new folders, renaming, and deleting items. It focuses on providing a lightweight, responsive interface while enhancing understanding of file system navigation and event-driven programming concepts.</a:t>
            </a:r>
            <a:endParaRPr lang="en-IN" sz="2000" dirty="0">
              <a:solidFill>
                <a:schemeClr val="accent5"/>
              </a:solidFill>
            </a:endParaRPr>
          </a:p>
        </p:txBody>
      </p:sp>
    </p:spTree>
    <p:extLst>
      <p:ext uri="{BB962C8B-B14F-4D97-AF65-F5344CB8AC3E}">
        <p14:creationId xmlns:p14="http://schemas.microsoft.com/office/powerpoint/2010/main" val="865944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1A2-04D6-A218-0499-43FA528859E8}"/>
              </a:ext>
            </a:extLst>
          </p:cNvPr>
          <p:cNvSpPr>
            <a:spLocks noGrp="1"/>
          </p:cNvSpPr>
          <p:nvPr>
            <p:ph type="title"/>
          </p:nvPr>
        </p:nvSpPr>
        <p:spPr/>
        <p:txBody>
          <a:bodyPr>
            <a:normAutofit/>
          </a:bodyPr>
          <a:lstStyle/>
          <a:p>
            <a:r>
              <a:rPr lang="en-US" dirty="0"/>
              <a:t>IMPORTANCE OF C AND DSA IN MINI FILE EXPLORER</a:t>
            </a:r>
            <a:endParaRPr lang="en-IN" dirty="0"/>
          </a:p>
        </p:txBody>
      </p:sp>
      <p:sp>
        <p:nvSpPr>
          <p:cNvPr id="3" name="Content Placeholder 2">
            <a:extLst>
              <a:ext uri="{FF2B5EF4-FFF2-40B4-BE49-F238E27FC236}">
                <a16:creationId xmlns:a16="http://schemas.microsoft.com/office/drawing/2014/main" id="{70F80598-CB52-7D5A-89A7-292C6EDA4C03}"/>
              </a:ext>
            </a:extLst>
          </p:cNvPr>
          <p:cNvSpPr>
            <a:spLocks noGrp="1"/>
          </p:cNvSpPr>
          <p:nvPr>
            <p:ph idx="1"/>
          </p:nvPr>
        </p:nvSpPr>
        <p:spPr/>
        <p:txBody>
          <a:bodyPr>
            <a:normAutofit/>
          </a:bodyPr>
          <a:lstStyle/>
          <a:p>
            <a:r>
              <a:rPr lang="en-US" sz="2400" dirty="0">
                <a:solidFill>
                  <a:srgbClr val="002060"/>
                </a:solidFill>
              </a:rPr>
              <a:t>C is a powerful low-level programming language that provides direct access to memory and system resources, making it ideal for building efficient and fast applications like a Mini File Explorer. Using C allows developers to closely manage file system operations, memory usage, and </a:t>
            </a:r>
            <a:r>
              <a:rPr lang="en-US" sz="2400" dirty="0" err="1">
                <a:solidFill>
                  <a:srgbClr val="002060"/>
                </a:solidFill>
              </a:rPr>
              <a:t>performance.Data</a:t>
            </a:r>
            <a:r>
              <a:rPr lang="en-US" sz="2400" dirty="0">
                <a:solidFill>
                  <a:srgbClr val="002060"/>
                </a:solidFill>
              </a:rPr>
              <a:t> structures, such as trees, stacks, queues, and linked lists, play a crucial role in organizing and managing file and folder hierarchies effectively. </a:t>
            </a:r>
            <a:endParaRPr lang="en-IN" sz="2400" dirty="0">
              <a:solidFill>
                <a:srgbClr val="002060"/>
              </a:solidFill>
            </a:endParaRPr>
          </a:p>
        </p:txBody>
      </p:sp>
    </p:spTree>
    <p:extLst>
      <p:ext uri="{BB962C8B-B14F-4D97-AF65-F5344CB8AC3E}">
        <p14:creationId xmlns:p14="http://schemas.microsoft.com/office/powerpoint/2010/main" val="3775313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D4D24-A098-7275-073B-4EDA67546CD2}"/>
              </a:ext>
            </a:extLst>
          </p:cNvPr>
          <p:cNvSpPr>
            <a:spLocks noGrp="1"/>
          </p:cNvSpPr>
          <p:nvPr>
            <p:ph type="title"/>
          </p:nvPr>
        </p:nvSpPr>
        <p:spPr/>
        <p:txBody>
          <a:bodyPr>
            <a:normAutofit/>
          </a:bodyPr>
          <a:lstStyle/>
          <a:p>
            <a:r>
              <a:rPr lang="en-US" sz="6000" dirty="0"/>
              <a:t>ALGORITHM</a:t>
            </a:r>
            <a:endParaRPr lang="en-IN" sz="6000" dirty="0"/>
          </a:p>
        </p:txBody>
      </p:sp>
      <p:sp>
        <p:nvSpPr>
          <p:cNvPr id="3" name="Content Placeholder 2">
            <a:extLst>
              <a:ext uri="{FF2B5EF4-FFF2-40B4-BE49-F238E27FC236}">
                <a16:creationId xmlns:a16="http://schemas.microsoft.com/office/drawing/2014/main" id="{C7B33DF4-3F30-81AC-F6E8-61373C0CEB7B}"/>
              </a:ext>
            </a:extLst>
          </p:cNvPr>
          <p:cNvSpPr>
            <a:spLocks noGrp="1"/>
          </p:cNvSpPr>
          <p:nvPr>
            <p:ph idx="1"/>
          </p:nvPr>
        </p:nvSpPr>
        <p:spPr/>
        <p:txBody>
          <a:bodyPr>
            <a:normAutofit fontScale="92500" lnSpcReduction="20000"/>
          </a:bodyPr>
          <a:lstStyle/>
          <a:p>
            <a:pPr marL="0" indent="0">
              <a:buNone/>
            </a:pPr>
            <a:r>
              <a:rPr lang="en-US" dirty="0">
                <a:solidFill>
                  <a:srgbClr val="C00000"/>
                </a:solidFill>
              </a:rPr>
              <a:t>1</a:t>
            </a:r>
            <a:r>
              <a:rPr lang="en-US" dirty="0"/>
              <a:t>.</a:t>
            </a:r>
            <a:r>
              <a:rPr lang="en-US" dirty="0">
                <a:solidFill>
                  <a:srgbClr val="C00000"/>
                </a:solidFill>
              </a:rPr>
              <a:t>Start the program and initialize a list to store file names.</a:t>
            </a:r>
          </a:p>
          <a:p>
            <a:pPr marL="0" indent="0">
              <a:buNone/>
            </a:pPr>
            <a:r>
              <a:rPr lang="en-US" dirty="0">
                <a:solidFill>
                  <a:srgbClr val="C00000"/>
                </a:solidFill>
              </a:rPr>
              <a:t>2</a:t>
            </a:r>
            <a:r>
              <a:rPr lang="en-US" dirty="0"/>
              <a:t>. </a:t>
            </a:r>
            <a:r>
              <a:rPr lang="en-US" dirty="0">
                <a:solidFill>
                  <a:srgbClr val="0070C0"/>
                </a:solidFill>
              </a:rPr>
              <a:t>Show a menu:</a:t>
            </a:r>
            <a:r>
              <a:rPr lang="en-US" dirty="0"/>
              <a:t> </a:t>
            </a:r>
            <a:r>
              <a:rPr lang="en-US" dirty="0">
                <a:solidFill>
                  <a:srgbClr val="C00000"/>
                </a:solidFill>
              </a:rPr>
              <a:t>Show Files, Search File, Add File, Delete File, Exit.</a:t>
            </a:r>
          </a:p>
          <a:p>
            <a:pPr marL="0" indent="0">
              <a:buNone/>
            </a:pPr>
            <a:r>
              <a:rPr lang="en-US" dirty="0">
                <a:solidFill>
                  <a:srgbClr val="C00000"/>
                </a:solidFill>
              </a:rPr>
              <a:t>3. Get user input.</a:t>
            </a:r>
          </a:p>
          <a:p>
            <a:pPr marL="0" indent="0">
              <a:buNone/>
            </a:pPr>
            <a:r>
              <a:rPr lang="en-US" dirty="0">
                <a:solidFill>
                  <a:srgbClr val="C00000"/>
                </a:solidFill>
              </a:rPr>
              <a:t>4. Perform action:</a:t>
            </a:r>
          </a:p>
          <a:p>
            <a:pPr marL="0" indent="0">
              <a:buNone/>
            </a:pPr>
            <a:r>
              <a:rPr lang="en-US" dirty="0"/>
              <a:t>              </a:t>
            </a:r>
            <a:r>
              <a:rPr lang="en-US" dirty="0">
                <a:solidFill>
                  <a:srgbClr val="0070C0"/>
                </a:solidFill>
              </a:rPr>
              <a:t>Show Files:</a:t>
            </a:r>
            <a:r>
              <a:rPr lang="en-US" dirty="0"/>
              <a:t> </a:t>
            </a:r>
            <a:r>
              <a:rPr lang="en-US" dirty="0">
                <a:solidFill>
                  <a:srgbClr val="C00000"/>
                </a:solidFill>
              </a:rPr>
              <a:t>Display all file names or "No files".</a:t>
            </a:r>
          </a:p>
          <a:p>
            <a:pPr marL="0" indent="0">
              <a:buNone/>
            </a:pPr>
            <a:r>
              <a:rPr lang="en-US" dirty="0"/>
              <a:t>               </a:t>
            </a:r>
            <a:r>
              <a:rPr lang="en-US" dirty="0">
                <a:solidFill>
                  <a:srgbClr val="0070C0"/>
                </a:solidFill>
              </a:rPr>
              <a:t>Search File: </a:t>
            </a:r>
            <a:r>
              <a:rPr lang="en-US" dirty="0">
                <a:solidFill>
                  <a:srgbClr val="C00000"/>
                </a:solidFill>
              </a:rPr>
              <a:t>Search and display result (found/not found).</a:t>
            </a:r>
          </a:p>
          <a:p>
            <a:pPr marL="0" indent="0">
              <a:buNone/>
            </a:pPr>
            <a:r>
              <a:rPr lang="en-US" dirty="0"/>
              <a:t>               </a:t>
            </a:r>
            <a:r>
              <a:rPr lang="en-US" dirty="0">
                <a:solidFill>
                  <a:srgbClr val="0070C0"/>
                </a:solidFill>
              </a:rPr>
              <a:t>Add File: </a:t>
            </a:r>
            <a:r>
              <a:rPr lang="en-US" dirty="0">
                <a:solidFill>
                  <a:srgbClr val="C00000"/>
                </a:solidFill>
              </a:rPr>
              <a:t>Add new file name to the list.</a:t>
            </a:r>
          </a:p>
          <a:p>
            <a:pPr marL="0" indent="0">
              <a:buNone/>
            </a:pPr>
            <a:r>
              <a:rPr lang="en-US" dirty="0">
                <a:solidFill>
                  <a:srgbClr val="C00000"/>
                </a:solidFill>
              </a:rPr>
              <a:t>            </a:t>
            </a:r>
            <a:r>
              <a:rPr lang="en-US" dirty="0"/>
              <a:t> </a:t>
            </a:r>
            <a:r>
              <a:rPr lang="en-US" dirty="0">
                <a:solidFill>
                  <a:srgbClr val="0070C0"/>
                </a:solidFill>
              </a:rPr>
              <a:t>Delete File: </a:t>
            </a:r>
            <a:r>
              <a:rPr lang="en-US" dirty="0">
                <a:solidFill>
                  <a:srgbClr val="C00000"/>
                </a:solidFill>
              </a:rPr>
              <a:t>Remove file name if it exists.</a:t>
            </a:r>
          </a:p>
          <a:p>
            <a:pPr marL="0" indent="0">
              <a:buNone/>
            </a:pPr>
            <a:r>
              <a:rPr lang="en-US" dirty="0">
                <a:solidFill>
                  <a:srgbClr val="C00000"/>
                </a:solidFill>
              </a:rPr>
              <a:t>5.Repeat until user selects exists.</a:t>
            </a:r>
          </a:p>
          <a:p>
            <a:pPr marL="0" indent="0">
              <a:buNone/>
            </a:pPr>
            <a:r>
              <a:rPr lang="en-US" dirty="0">
                <a:solidFill>
                  <a:srgbClr val="C00000"/>
                </a:solidFill>
              </a:rPr>
              <a:t>6. End program.</a:t>
            </a:r>
          </a:p>
          <a:p>
            <a:pPr marL="0" indent="0">
              <a:buNone/>
            </a:pPr>
            <a:r>
              <a:rPr lang="en-US" dirty="0">
                <a:solidFill>
                  <a:srgbClr val="C00000"/>
                </a:solidFill>
                <a:hlinkClick r:id="rId2">
                  <a:extLst>
                    <a:ext uri="{A12FA001-AC4F-418D-AE19-62706E023703}">
                      <ahyp:hlinkClr xmlns:ahyp="http://schemas.microsoft.com/office/drawing/2018/hyperlinkcolor" val="tx"/>
                    </a:ext>
                  </a:extLst>
                </a:hlinkClick>
              </a:rPr>
              <a:t>C program </a:t>
            </a:r>
            <a:r>
              <a:rPr lang="en-US" dirty="0" err="1">
                <a:solidFill>
                  <a:srgbClr val="C00000"/>
                </a:solidFill>
                <a:hlinkClick r:id="rId2">
                  <a:extLst>
                    <a:ext uri="{A12FA001-AC4F-418D-AE19-62706E023703}">
                      <ahyp:hlinkClr xmlns:ahyp="http://schemas.microsoft.com/office/drawing/2018/hyperlinkcolor" val="tx"/>
                    </a:ext>
                  </a:extLst>
                </a:hlinkClick>
              </a:rPr>
              <a:t>link</a:t>
            </a:r>
            <a:r>
              <a:rPr lang="en-US" dirty="0" err="1">
                <a:solidFill>
                  <a:srgbClr val="99CA3C"/>
                </a:solidFill>
                <a:hlinkClick r:id="rId2">
                  <a:extLst>
                    <a:ext uri="{A12FA001-AC4F-418D-AE19-62706E023703}">
                      <ahyp:hlinkClr xmlns:ahyp="http://schemas.microsoft.com/office/drawing/2018/hyperlinkcolor" val="tx"/>
                    </a:ext>
                  </a:extLst>
                </a:hlinkClick>
              </a:rPr>
              <a:t>:https</a:t>
            </a:r>
            <a:r>
              <a:rPr lang="en-US" dirty="0">
                <a:solidFill>
                  <a:srgbClr val="99CA3C"/>
                </a:solidFill>
                <a:hlinkClick r:id="rId2">
                  <a:extLst>
                    <a:ext uri="{A12FA001-AC4F-418D-AE19-62706E023703}">
                      <ahyp:hlinkClr xmlns:ahyp="http://schemas.microsoft.com/office/drawing/2018/hyperlinkcolor" val="tx"/>
                    </a:ext>
                  </a:extLst>
                </a:hlinkClick>
              </a:rPr>
              <a:t>://onlinegdb.com/za1Dy9GMW</a:t>
            </a:r>
            <a:endParaRPr lang="en-US" dirty="0">
              <a:solidFill>
                <a:srgbClr val="C00000"/>
              </a:solidFill>
            </a:endParaRPr>
          </a:p>
          <a:p>
            <a:pPr marL="0" indent="0">
              <a:buNone/>
            </a:pPr>
            <a:endParaRPr lang="en-US" dirty="0"/>
          </a:p>
          <a:p>
            <a:endParaRPr lang="en-IN" dirty="0"/>
          </a:p>
        </p:txBody>
      </p:sp>
    </p:spTree>
    <p:extLst>
      <p:ext uri="{BB962C8B-B14F-4D97-AF65-F5344CB8AC3E}">
        <p14:creationId xmlns:p14="http://schemas.microsoft.com/office/powerpoint/2010/main" val="2171603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6C4A-234C-F8C5-AAE4-76BFED38C065}"/>
              </a:ext>
            </a:extLst>
          </p:cNvPr>
          <p:cNvSpPr>
            <a:spLocks noGrp="1"/>
          </p:cNvSpPr>
          <p:nvPr>
            <p:ph type="title"/>
          </p:nvPr>
        </p:nvSpPr>
        <p:spPr/>
        <p:txBody>
          <a:bodyPr>
            <a:normAutofit/>
          </a:bodyPr>
          <a:lstStyle/>
          <a:p>
            <a:r>
              <a:rPr lang="en-US" sz="6000" dirty="0"/>
              <a:t>LESSON LEARNT</a:t>
            </a:r>
            <a:endParaRPr lang="en-IN" sz="6000" dirty="0"/>
          </a:p>
        </p:txBody>
      </p:sp>
      <p:sp>
        <p:nvSpPr>
          <p:cNvPr id="3" name="Content Placeholder 2">
            <a:extLst>
              <a:ext uri="{FF2B5EF4-FFF2-40B4-BE49-F238E27FC236}">
                <a16:creationId xmlns:a16="http://schemas.microsoft.com/office/drawing/2014/main" id="{764E7113-8832-B6E5-457A-48171FBB54E9}"/>
              </a:ext>
            </a:extLst>
          </p:cNvPr>
          <p:cNvSpPr>
            <a:spLocks noGrp="1"/>
          </p:cNvSpPr>
          <p:nvPr>
            <p:ph idx="1"/>
          </p:nvPr>
        </p:nvSpPr>
        <p:spPr/>
        <p:txBody>
          <a:bodyPr>
            <a:normAutofit fontScale="92500" lnSpcReduction="10000"/>
          </a:bodyPr>
          <a:lstStyle/>
          <a:p>
            <a:pPr marL="0" indent="0">
              <a:buNone/>
            </a:pPr>
            <a:r>
              <a:rPr lang="en-US" dirty="0">
                <a:solidFill>
                  <a:srgbClr val="0070C0"/>
                </a:solidFill>
              </a:rPr>
              <a:t>1</a:t>
            </a:r>
            <a:r>
              <a:rPr lang="en-US" dirty="0"/>
              <a:t>.</a:t>
            </a:r>
            <a:r>
              <a:rPr lang="en-US" dirty="0">
                <a:solidFill>
                  <a:srgbClr val="0070C0"/>
                </a:solidFill>
              </a:rPr>
              <a:t>State Management is Key</a:t>
            </a:r>
          </a:p>
          <a:p>
            <a:pPr marL="0" indent="0">
              <a:buNone/>
            </a:pPr>
            <a:r>
              <a:rPr lang="en-US" dirty="0">
                <a:solidFill>
                  <a:srgbClr val="C00000"/>
                </a:solidFill>
              </a:rPr>
              <a:t>           Keeping track of the current path, selected files, and opened folders needs a clean, centralized </a:t>
            </a:r>
            <a:r>
              <a:rPr lang="en-US" dirty="0" err="1">
                <a:solidFill>
                  <a:srgbClr val="C00000"/>
                </a:solidFill>
              </a:rPr>
              <a:t>state.Proper</a:t>
            </a:r>
            <a:r>
              <a:rPr lang="en-US" dirty="0">
                <a:solidFill>
                  <a:srgbClr val="C00000"/>
                </a:solidFill>
              </a:rPr>
              <a:t> use of trees or recursion simplifies nested structure.</a:t>
            </a:r>
          </a:p>
          <a:p>
            <a:pPr marL="0" indent="0">
              <a:buNone/>
            </a:pPr>
            <a:r>
              <a:rPr lang="en-US" dirty="0">
                <a:solidFill>
                  <a:srgbClr val="0070C0"/>
                </a:solidFill>
              </a:rPr>
              <a:t>2. Error Handling</a:t>
            </a:r>
          </a:p>
          <a:p>
            <a:pPr marL="0" indent="0">
              <a:buNone/>
            </a:pPr>
            <a:r>
              <a:rPr lang="en-US" dirty="0">
                <a:solidFill>
                  <a:srgbClr val="C00000"/>
                </a:solidFill>
              </a:rPr>
              <a:t>         Necessary to handle missing files, permissions errors, and corrupted folders gracefully.</a:t>
            </a:r>
          </a:p>
          <a:p>
            <a:pPr marL="0" indent="0">
              <a:buNone/>
            </a:pPr>
            <a:r>
              <a:rPr lang="en-US" dirty="0">
                <a:solidFill>
                  <a:srgbClr val="0070C0"/>
                </a:solidFill>
              </a:rPr>
              <a:t>3.Testing and Debugging</a:t>
            </a:r>
          </a:p>
          <a:p>
            <a:pPr marL="0" indent="0">
              <a:buNone/>
            </a:pPr>
            <a:r>
              <a:rPr lang="en-US" dirty="0">
                <a:solidFill>
                  <a:srgbClr val="C00000"/>
                </a:solidFill>
              </a:rPr>
              <a:t>          Mock data is useful for testing without risking real </a:t>
            </a:r>
            <a:r>
              <a:rPr lang="en-US" dirty="0" err="1">
                <a:solidFill>
                  <a:srgbClr val="C00000"/>
                </a:solidFill>
              </a:rPr>
              <a:t>files.Visual</a:t>
            </a:r>
            <a:r>
              <a:rPr lang="en-US" dirty="0">
                <a:solidFill>
                  <a:srgbClr val="C00000"/>
                </a:solidFill>
              </a:rPr>
              <a:t> debugging (e.g., logging the current folder tree) can help.</a:t>
            </a:r>
          </a:p>
          <a:p>
            <a:pPr marL="0" indent="0">
              <a:buNone/>
            </a:pPr>
            <a:r>
              <a:rPr lang="en-US" dirty="0">
                <a:solidFill>
                  <a:srgbClr val="0070C0"/>
                </a:solidFill>
              </a:rPr>
              <a:t>4. Scalability in Design</a:t>
            </a:r>
          </a:p>
          <a:p>
            <a:pPr marL="0" indent="0">
              <a:buNone/>
            </a:pPr>
            <a:r>
              <a:rPr lang="en-US" dirty="0">
                <a:solidFill>
                  <a:srgbClr val="C00000"/>
                </a:solidFill>
              </a:rPr>
              <a:t>         Design components so that adding features like "file preview" or "search" later is easy.</a:t>
            </a:r>
          </a:p>
          <a:p>
            <a:endParaRPr lang="en-IN" dirty="0"/>
          </a:p>
        </p:txBody>
      </p:sp>
    </p:spTree>
    <p:extLst>
      <p:ext uri="{BB962C8B-B14F-4D97-AF65-F5344CB8AC3E}">
        <p14:creationId xmlns:p14="http://schemas.microsoft.com/office/powerpoint/2010/main" val="3984107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AFA5E5-012F-0B6B-A517-6A02E112645C}"/>
              </a:ext>
            </a:extLst>
          </p:cNvPr>
          <p:cNvSpPr>
            <a:spLocks noGrp="1"/>
          </p:cNvSpPr>
          <p:nvPr>
            <p:ph type="title"/>
          </p:nvPr>
        </p:nvSpPr>
        <p:spPr>
          <a:xfrm>
            <a:off x="1333502" y="609600"/>
            <a:ext cx="8596668" cy="1320800"/>
          </a:xfrm>
        </p:spPr>
        <p:txBody>
          <a:bodyPr>
            <a:normAutofit/>
          </a:bodyPr>
          <a:lstStyle/>
          <a:p>
            <a:r>
              <a:rPr lang="en-US" sz="6000" dirty="0"/>
              <a:t>         CONCLUSION</a:t>
            </a:r>
            <a:endParaRPr lang="en-IN" sz="6000" dirty="0"/>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EE561776-9D07-D75A-A9DE-DF8147794DDC}"/>
              </a:ext>
            </a:extLst>
          </p:cNvPr>
          <p:cNvSpPr>
            <a:spLocks noGrp="1"/>
          </p:cNvSpPr>
          <p:nvPr>
            <p:ph idx="1"/>
          </p:nvPr>
        </p:nvSpPr>
        <p:spPr>
          <a:xfrm>
            <a:off x="1333502" y="2160590"/>
            <a:ext cx="8470898" cy="3429260"/>
          </a:xfrm>
        </p:spPr>
        <p:txBody>
          <a:bodyPr>
            <a:normAutofit/>
          </a:bodyPr>
          <a:lstStyle/>
          <a:p>
            <a:r>
              <a:rPr lang="en-US" sz="2400" dirty="0"/>
              <a:t>The Mini File Explorer project provided valuable insights into handling file and folder structures in a user-friendly and efficient way. By focusing on core features like navigation, file management, and accessibility, it became clear that creating an intuitive and responsive interface is critical for user satisfaction. Implementing key functionalities such as right-click options, drag-and-drop support, and folder expansion/collapsing significantly enhanced the usability and interactivity of the tool.</a:t>
            </a:r>
            <a:endParaRPr lang="en-IN" sz="2400" dirty="0"/>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578540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een background with white text&#10;&#10;AI-generated content may be incorrect.">
            <a:extLst>
              <a:ext uri="{FF2B5EF4-FFF2-40B4-BE49-F238E27FC236}">
                <a16:creationId xmlns:a16="http://schemas.microsoft.com/office/drawing/2014/main" id="{F335967F-9E86-27DB-5F3E-5530270F0A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6310" y="1167547"/>
            <a:ext cx="7003562" cy="4519279"/>
          </a:xfrm>
          <a:prstGeom prst="rect">
            <a:avLst/>
          </a:prstGeom>
        </p:spPr>
      </p:pic>
    </p:spTree>
    <p:extLst>
      <p:ext uri="{BB962C8B-B14F-4D97-AF65-F5344CB8AC3E}">
        <p14:creationId xmlns:p14="http://schemas.microsoft.com/office/powerpoint/2010/main" val="20523503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131</TotalTime>
  <Words>597</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MINI FILE EXPLORER</vt:lpstr>
      <vt:lpstr>INTRODUCTION</vt:lpstr>
      <vt:lpstr>OBJECTIVE</vt:lpstr>
      <vt:lpstr>IMPORTANCE OF C AND DSA IN MINI FILE EXPLORER</vt:lpstr>
      <vt:lpstr>ALGORITHM</vt:lpstr>
      <vt:lpstr>LESSON LEARNT</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Charitha</dc:creator>
  <cp:lastModifiedBy>charithamuram@gmail.com</cp:lastModifiedBy>
  <cp:revision>1</cp:revision>
  <dcterms:created xsi:type="dcterms:W3CDTF">2025-04-27T08:48:23Z</dcterms:created>
  <dcterms:modified xsi:type="dcterms:W3CDTF">2025-04-27T10:59:38Z</dcterms:modified>
</cp:coreProperties>
</file>