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cbf589e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7cbf589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7cbf589e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17cbf589ef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cbf589e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17cbf589ef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101307" y="2984739"/>
            <a:ext cx="9144000" cy="746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NewsFlash:An android application for keeping up with latest headlines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500332" y="146649"/>
            <a:ext cx="41406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painter = painterResource(id = R.drawable.news),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contentDescription = "")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Spacer(modifier = Modifier.height(10.dp))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Row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Divider(color = Color.LightGray, thickness = 2.dp,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.width(155.dp)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.padding(top = 20.dp, end = 20.dp))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Text(text = "Login",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color = Color(0xFF6495ED),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fontWeight = FontWeight.Bold,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fontSize = 24.sp,style = MaterialTheme.typography.h1)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Divider(color = Color.LightGray, thickness = 2.dp,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.width(155.dp)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.padding(top = 20.dp, start = 20.dp))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Spacer(modifier = Modifier.height(10.dp))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TextField(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value = username,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onValueChange = { username = it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leadingIcon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124091" y="86264"/>
            <a:ext cx="47964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Icon(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imageVector = Icons.Default.Person,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contentDescription = "personIcon",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tint = Color(0xFF6495ED)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placeholder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Text(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text = "username",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color = Color.Black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colors = TextFieldDefaults.textFieldColors(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backgroundColor = Color.Transparent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Spacer(modifier = Modifier.height(20.dp))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TextField(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value = password,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onValueChange = { password = it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leadingIcon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Icon(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imageVector = Icons.Default.Lock,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contentDescription = "lockIcon",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tint = Color(0xFF6495ED)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163902" y="0"/>
            <a:ext cx="47100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placeholder = { Text(text = "password", color = Color.Black)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visualTransformation = PasswordVisualTransformation(),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colors = TextFieldDefaults.textFieldColors(backgroundColor = Color.Transparent)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Spacer(modifier = Modifier.height(12.dp))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(error.isNotEmpty())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Text(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text = error,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color = MaterialTheme.colors.error,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modifier = Modifier.padding(vertical = 16.dp)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Button(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onClick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(username.isNotEmpty() &amp;&amp; password.isNotEmpty())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val user = databaseHelper.getUserByUsername(username)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if (user != null &amp;&amp; user.password == password)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error = "Successfully log in"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context.startActivity(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149970" y="112143"/>
            <a:ext cx="36921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context,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MainPage::class.java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//onLoginSuccess()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 else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error = "Invalid username or password"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 else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error = "Please fill all fields"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shape = RoundedCornerShape(20.dp),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colors = ButtonDefaults.buttonColors(backgroundColor = Color(0xFF77a2ef)),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modifier = Modifier.width(200.dp)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.padding(top = 16.dp)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Text(text = "Log In", fontWeight = FontWeight.Bold)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Row(modifier = Modifier.fillMaxWidth())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TextButton(onClick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context.startActivity(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Intent(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context,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RegistrationActivity::class.java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))})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241540" y="0"/>
            <a:ext cx="48222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Text(text = "Sign up",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color = Color.Black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)}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Spacer(modifier = Modifier.width(100.dp))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TextButton(onClick = { /* Do something! */ })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{ Text(text = "Forgot password ?",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color = Color.Black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)}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fun startMainPage(context: Context)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intent = Intent(context, MainPage::class.java)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ContextCompat.startActivity(context, intent, null)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4715050" y="142250"/>
            <a:ext cx="5901000" cy="6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News.kt</a:t>
            </a:r>
            <a:endParaRPr b="1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com.example.newsheadlines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android.util.Log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androidx.activity.ComponentActivity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androidx.activity.compose.setContent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androidx.compose.foundation.Image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androidx.compose.foundation.background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androidx.compose.foundation.layout.Arrangement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androidx.compose.foundation.layout.Column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androidx.compose.foundation.layout.fillMaxSize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androidx.compose.foundation.layout.padding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androidx.compose.material.MaterialTheme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androidx.compose.material.Surface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androidx.compose.material.Text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androidx.compose.runtime.Composable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androidx.compose.ui.Alignment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androidx.compose.ui.graphics.Color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androidx.compose.ui.tooling.preview.Preview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androidx.compose.ui.unit.dp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androidx.compose.ui.viewinterop.AndroidView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androidx.core.text.HtmlCompat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coil.compose.rememberImagePainter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com.example.newsheadlines.ui.theme.NewsHeadlinesTheme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467360" y="0"/>
            <a:ext cx="45924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DisplayNews : ComponentActivity()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NewsHeadlinesTheme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A surface container using the 'background' color from the 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Surface(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modifier = Modifier.fillMaxSize(),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color = MaterialTheme.colors.background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var desk = getIntent().getStringExtra("desk")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var title = getIntent().getStringExtra("title")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var uriImage = getIntent().getStringExtra("urlToImage")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Log.i("test123abc", "MovieItem: $desk")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Column(Modifier.background(Color.Gray).padding(20.dp), horizontalAlignment = Alignment.CenterHorizontally, verticalArrangement = Arrangement.Center)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Text(text = ""+title, fontSize = 32.sp)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HtmlText(html = desk.toString())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/*  AsyncImage(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model = "https://example.com/image.jpg",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contentDescription = "Translated description of what the image contains"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)*/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painter = rememberImagePainter(uriImage),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contentDescription = "My content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208025" y="0"/>
            <a:ext cx="51246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painter = rememberImagePainter(uriImage),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contentDescription = "My content description",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//   Greeting(desk.toString())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Greeting(name: String)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Text(text = "Hello $name!")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@Preview(showBackground = true)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DefaultPreview()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NewsHeadlinesTheme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  Greeting("Android")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HtmlText(html: String, modifier: Modifier = Modifier)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AndroidView(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modifier = modifier,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factory = { context -&gt; TextView(context)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update = { it.text = HtmlCompat.fromHtml(html, HtmlCompat.FROM_HTML_MODE_COMPACT)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342900" y="406400"/>
            <a:ext cx="14693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2361754" y="6297521"/>
            <a:ext cx="24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1: SignUp page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6334507" y="6297509"/>
            <a:ext cx="24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2: Login Page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0" y="1136000"/>
            <a:ext cx="2222776" cy="495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800" y="1136000"/>
            <a:ext cx="2222776" cy="495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3901835" y="6159738"/>
            <a:ext cx="33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3: Headlines Page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6308024" y="5289788"/>
            <a:ext cx="333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645375"/>
            <a:ext cx="2292125" cy="511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00" y="645363"/>
            <a:ext cx="2292125" cy="511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3119120" y="5811520"/>
            <a:ext cx="3901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4 : News page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90" y="674350"/>
            <a:ext cx="2198349" cy="48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075" y="674350"/>
            <a:ext cx="2198351" cy="490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-1356866" y="78229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Project Objectives: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67684" y="1442696"/>
            <a:ext cx="8980503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develop an intuitive and user-friendly news application for Android, providing users with seamless access to the latest news articles. This application ensures a streamlined browsing experience where all news articles are displayed collectively, allowing users to stay informed in real-time without navigating through categories.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and display up-to-date news articles using NewsAPI, ensuring users receive the most current information.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engaging interface using Jetpack Compose to offer smooth navigation and readability.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Room Database for efficient local storage, enabling users to view saved articles offline.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providing a responsive design that adapts seamlessly to various screen sizes for an optimal user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92662" y="38642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Functionalities: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92650" y="950825"/>
            <a:ext cx="8596800" cy="55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NewsFlash application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the following core functionalities to enhance the user experience:</a:t>
            </a:r>
            <a:endParaRPr sz="24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News Display: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Fetches the latest news articles using NewsAPI and displays them collectively on a single screen, ensuring users have access to current information without categorization.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Authentication: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 a secure login and registration system to ensure only authenticated users can access the application, offering a personalized experience.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User Interface: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using Jetpack Compose, the application provides a visually appealing and seamless interface that adapts to various screen sizes for an optimized experience.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Article Preview: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a concise preview of each article, including the title, snippet, and image, allowing users to quickly browse headlines.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Data Management: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Integrates Room for efficient and persistent storage of data, ensuring smooth functionality across sessions.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 Navigation: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easy scrolling and interaction, ensuring users can effortlessly navigate through the news feed.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77325" y="609600"/>
            <a:ext cx="8596800" cy="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77325" y="1325202"/>
            <a:ext cx="8596800" cy="47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  <a:p>
            <a:pPr indent="-349758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Frontend: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Studio with Jetpack Compose for UI development, creating a responsive and intuitive interface.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758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Backend: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Room Database for local data management, handling user authentication and preferences.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758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API: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News API for fetching up-to-date news articles from various categories in real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758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Char char="►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Libraries and tools: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1.Retrofit for network calls to NewsAPI.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2.Kotlin Coroutines for asynchronous tasks.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3.ViewModel and LiveData for managing UI-related data in a lifecycle-conscious way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92662" y="53731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Additional Requirements: 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92662" y="1305341"/>
            <a:ext cx="88893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NewsAPI Key Configuration: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requires a valid NewsAPI key to fetch the latest news articles. Users must configure their unique API key in the application to enable real-time data retrieval.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Connectivity: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stable internet connection is necessary for fetching the latest news articles from the NewsAPI. Offline access is supported through locally stored data, but initial data retrieval requires network availability.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Measures: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authentication system must enforce robust security measures, including secure password storage and data encryption, to protect user information.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Debugging: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testing is required to identify and resolve potential issues, ensuring the app runs smoothly under various scenarios.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Provisions for adding additional features, such as categorizing news articles, saving favorites, or push notifications for breaking news, should be considered for future updates.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538480" y="71120"/>
            <a:ext cx="4734600" cy="7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MainActivity. kt: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com.example.newsheadlines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android.content.Intent.FLAG_ACTIVITY_NEW_TASK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android.util.Log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android.widget.TextView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androidx.activity.ComponentActivity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androidx.activity.compose.setContent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androidx.activity.viewModels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androidx.compose.foundation.Image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androidx.compose.foundation.background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androidx.compose.foundation.clickable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androidx.compose.foundation.layout.*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androidx.compose.foundation.lazy.LazyColumn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androidx.compose.foundation.lazy.itemsIndexed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androidx.compose.foundation.selection.selectable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androidx.compose.foundation.shape.RoundedCornerShape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androidx.compose.material.Card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androidx.compose.material.MaterialTheme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androidx.compose.material.Surface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androidx.compose.material.Text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androidx.compose.runtime.*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androidx.compose.ui.graphics.Color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androidx.compose.ui.text.font.FontWeight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androidx.compose.ui.text.style.TextAlign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496560" y="71120"/>
            <a:ext cx="51612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androidx.compose.ui.unit.dp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androidx.compose.ui.unit.sp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androidx.compose.ui.viewinterop.AndroidView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androidx.core.text.HtmlCompat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coil.compose.rememberImagePainter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coil.size.Scale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coil.transform.CircleCropTransformation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com.example.example.Articles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com.example.newsheadlines.ui.theme.NewsHeadlinesTheme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MainPage : ComponentActivity()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mainViewModel by viewModels&lt;MainViewModel&gt;()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NewsHeadlinesTheme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A surface container using the 'background' color from the 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Surface(color = MaterialTheme.colors.background)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Column()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Text(text = "Latest NEWS", fontSize = 32.sp, modifier = Modifier.fillMaxWidth(), textAlign = TextAlign.Center)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MovieList(applicationContext, movieList = mainViewModel.movieListResponse)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mainViewModel.getMovieList()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538480" y="71120"/>
            <a:ext cx="47346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MovieList(context: Context, movieList: List&lt;Articles&gt;)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selectedIndex by remember { mutableStateOf(-1)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LazyColumn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itemsIndexed(items = movieList)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index, item -&gt;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MovieItem(context,movie = item, index, selectedIndex) { i -&gt;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selectedIndex = 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MovieItem(context: Context)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 movie = Articles(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"Coco",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"",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" articl"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MovieItem(context,movie = movie, 0, 0) { i -&gt;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Log.i("wertytest123abc", "MovieItem: 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+i)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MovieItem(context: Context, movie: Articles, index: Int, selectedIndex: Int,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onClick: (Int) -&gt; Unit)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backgroundColor = if (index == selectedIndex) MaterialTheme.colors.primary else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496560" y="71120"/>
            <a:ext cx="5161200" cy="7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MaterialTheme.colors.background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.padding(8.dp, 4.dp)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.fillMaxSize()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.selectable(true, true, null,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onClick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Log.i("test123abc", "MovieItem: $index/n$selectedIndex")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.clickable { onClick(index)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.height(180.dp), shape = RoundedCornerShape(8.dp), elevation = 4.dp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Surface(color = Color.White)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.padding(4.dp)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.fillMaxSize()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painter = rememberImagePainter(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data = movie.urlToImage,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builder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scale(Scale.FILL)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placeholder(R.drawable.placeholder)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transformations(CircleCropTransformation())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contentDescription = movie.description,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.fillMaxHeight()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.weight(0.3f)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148080" y="0"/>
            <a:ext cx="39801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verticalArrangement = Arrangement.Center,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.padding(4.dp)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.fillMaxHeight()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.weight(0.8f)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.background(Color.Gray)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.padding(20.dp)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.selectable(true, true, null,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onClick =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 HtmlText(html: String, modifier: Modifier = Modifier)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AndroidView(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fillMaxSize()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.size(33.dp),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factory = { context -&gt; TextView(context)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update = { it.text = HtmlCompat.fromHtml(html, HtmlCompat.FROM_HTML_MODE_COMPACT)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.context.startActivity(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Intent(context, DisplayNews::class.java)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.setFlags(Intent.FLAG_ACTIVITY_NEW_TASK)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5128260" y="99060"/>
            <a:ext cx="4701600" cy="6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.putExtra("desk", movie.description.toString())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.putExtra("urlToImage", movie.urlToImage)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.putExtra("title", movie.title)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})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text = movie.title.toString(),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style = MaterialTheme.typography.subtitle1,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fontWeight = FontWeight.Bold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HtmlText(html = movie.description.toString())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 HtmlText(html: String, modifier: Modifier = Modifier)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AndroidView(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modifier =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.fillMaxSize()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.size(33.dp),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factory = { context -&gt; TextView(context) },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update = { it.text = HtmlCompat.fromHtml(html, HtmlCompat.FROM_HTML_MODE_COMPACT)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362309" y="103517"/>
            <a:ext cx="4365000" cy="6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Activity.kt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com.example.newsheadlines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android.content.Context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android.content.Intent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android.os.Bundle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androidx.activity.ComponentActivity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androidx.activity.compose.setContent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androidx.compose.foundation.Image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androidx.compose.foundation.background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androidx.compose.foundation.layout.*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androidx.compose.foundation.shape.RoundedCornerShape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androidx.compose.material.icons.Icons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androidx.compose.material.icons.filled.Lock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androidx.compose.material.icons.filled.Person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androidx.compose.runtime.*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androidx.compose.ui.Alignment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androidx.compose.ui.graphics.Color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androidx.compose.ui.res.painterResource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androidx.compose.ui.text.font.FontWeight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androidx.compose.ui.text.input.PasswordVisualTransformation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androidx.compose.ui.tooling.preview.Preview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androidx.compose.ui.unit.dp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androidx.compose.ui.unit.sp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androidx.core.content.ContextCompat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908430" y="195850"/>
            <a:ext cx="4615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androidx.core.content.ContextCompat.startActivity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com.example.newsheadlines.ui.theme.NewsHeadlinesTheme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LoginActivity : ComponentActivity()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lateinit var databaseHelper: UserDatabaseHelper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override fun onCreate(savedInstanceState: Bundle?)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super.onCreate(savedInstanceState)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databaseHelper = UserDatabaseHelper(this)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setContent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LoginScreen(this, databaseHelper)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@Composable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LoginScreen(context: Context, databaseHelper: UserDatabaseHelper)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username by remember { mutableStateOf("")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password by remember { mutableStateOf("")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error by remember { mutableStateOf("") 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Column(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Modifier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.fillMaxHeight()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.fillMaxWidth()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.padding(28.dp),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horizontalAlignment = Alignment.CenterHorizontally,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verticalArrangement = Arrangement.Center)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