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gk4DuqKs7fG5LCR5OabO4YhvjK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7cdcff3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7cdcff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7cdcff36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7cdcff3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7cdcff36b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7cdcff3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7cdcff36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7cdcff3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4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2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2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101307" y="2984739"/>
            <a:ext cx="9144000" cy="7461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NewsFlash:An android application for keeping up with latest headlines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7cdcff36b_0_0"/>
          <p:cNvSpPr txBox="1"/>
          <p:nvPr>
            <p:ph type="title"/>
          </p:nvPr>
        </p:nvSpPr>
        <p:spPr>
          <a:xfrm>
            <a:off x="677334" y="435625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SCREENSHOTS</a:t>
            </a:r>
            <a:endParaRPr/>
          </a:p>
        </p:txBody>
      </p:sp>
      <p:pic>
        <p:nvPicPr>
          <p:cNvPr id="149" name="Google Shape;149;g317cdcff36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825" y="1440475"/>
            <a:ext cx="2499301" cy="479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317cdcff36b_0_0"/>
          <p:cNvSpPr txBox="1"/>
          <p:nvPr/>
        </p:nvSpPr>
        <p:spPr>
          <a:xfrm>
            <a:off x="5957554" y="3325221"/>
            <a:ext cx="24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1: SignUp page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317cdcff36b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300" y="1034500"/>
            <a:ext cx="2512750" cy="505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17cdcff36b_0_8"/>
          <p:cNvSpPr txBox="1"/>
          <p:nvPr/>
        </p:nvSpPr>
        <p:spPr>
          <a:xfrm>
            <a:off x="5928532" y="3244359"/>
            <a:ext cx="249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2: Login Page</a:t>
            </a:r>
            <a:endParaRPr sz="1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317cdcff36b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00" y="355401"/>
            <a:ext cx="2438400" cy="544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317cdcff36b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200" y="413400"/>
            <a:ext cx="2438400" cy="544131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17cdcff36b_0_13"/>
          <p:cNvSpPr txBox="1"/>
          <p:nvPr/>
        </p:nvSpPr>
        <p:spPr>
          <a:xfrm>
            <a:off x="3901835" y="6159738"/>
            <a:ext cx="33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3: Headlines Page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317cdcff36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825" y="529338"/>
            <a:ext cx="2198351" cy="490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317cdcff36b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540" y="532650"/>
            <a:ext cx="2198349" cy="489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17cdcff36b_0_18"/>
          <p:cNvSpPr txBox="1"/>
          <p:nvPr/>
        </p:nvSpPr>
        <p:spPr>
          <a:xfrm>
            <a:off x="3719150" y="59519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4 : News page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2024-03-18T04:06:37Z</dcterms:created>
  <dc:creator>KOLLATI SREE SAI SRAVANI</dc:creator>
</cp:coreProperties>
</file>