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3" r:id="rId4"/>
    <p:sldId id="262" r:id="rId5"/>
    <p:sldId id="261" r:id="rId6"/>
    <p:sldId id="265" r:id="rId7"/>
    <p:sldId id="266" r:id="rId8"/>
    <p:sldId id="264" r:id="rId9"/>
    <p:sldId id="26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26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02BBF-5300-4419-81AA-9BA339F417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323894-88ED-51FC-2AA3-02EFDA32B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E1337A-0044-09E4-99C1-ADAEB23B2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64D71B-167C-342B-338B-294FB9E36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30713-53B5-2B58-E8CD-1C170FD9A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771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7233F-BE40-AE19-B585-97E6F1F15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9F2470-B6FA-6AE9-BC28-98F923B69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A9065-9BE2-2AD9-1D86-8023EFFA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804BC0-7453-7B0C-70D0-4959FF752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DFBA7-3955-4906-A490-82218F8FF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5068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CE9261C-9B27-9D13-CB6D-E0F945FD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6766D-C798-C9C1-8AD6-9CB12E6B4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38C44-C42D-E30B-1681-7C9D716CEF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9A36E4-3263-4D9B-EDA0-B1A58263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6C16C-FCD4-1CD4-5862-504B6AD95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1935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A90D8-9FF6-886E-FFC2-2FD8F5588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48FF1-0F13-54DA-5B53-87FC1ECB1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4BC59-BA9D-8D3E-35E7-76F26E3C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06AD7-61F2-A9B1-5612-9F82CF2B9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47A47-5F82-DB46-CF44-0452055A0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0506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12542-FA1B-94D7-1D58-632B1761E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63695-9DB6-7D83-B9D8-BF67EDE18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7C090-A813-3C9A-02E3-462149699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0B0816-001D-1B98-BC2C-89E974A7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2F34-01D0-1D86-F9C4-1CA68DF31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217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F1DD-FB84-9C60-1B84-99494478B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1DA36-8F59-D91A-8919-C81D4FECB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1C807C-0C34-71F1-9FD6-39451D866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A9DFA-AAAE-7FE7-C3DC-31375FA77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0BC5D4-1235-B602-38C4-6085DA174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814F3A-D78E-7931-CF2C-85496B99B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480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85F53-A97D-2C33-EEC6-91611EF74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C7F3D3-F48B-867D-07BA-9616987B4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31668C-CFEA-96A0-86A6-C0CCF9E0F0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AF7944-C33E-E305-03A6-69B0CE3401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942CD4-C2C3-D8D7-A91D-C4C74AD27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084E8-A13D-CDE4-CA2F-419F799C9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02F2A-8434-18B0-E142-60474379A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85AC6-978F-978A-DFD1-C1EEC93D4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2789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3DAF-76B0-CF4E-6E48-31565E87E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0F8B2-D08A-49E5-9E23-76D75DCB9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B79F52-A422-DD92-EE24-1977E1DB4A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5D43AD-89F9-CFF9-DE54-50F98F6EA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0082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DBABA2-47C7-2B6D-1A15-895B3C77F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EF9168-DDDA-C785-E63A-F1B72CD7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C80B7-80A5-69EB-5371-48F3056A1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65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4067A-5B8F-174B-02FB-BD783765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3F91C-DE36-129C-1998-A232A99DB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605F2C-69CD-E498-759F-5CEBF62602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B4657-94AB-52B4-69C8-ADE92A2FD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762908-E990-A659-DF2A-50641A2F4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C3FF4-36B5-471C-6248-1E81E042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04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E1844-1DA1-0F6B-DD10-947D31D63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2A9DF5-52F7-909B-721B-9844A6DBA4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F2F6E-12ED-BC3A-0CE5-8F90F10FF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E8DF40-72F8-3072-BDA4-72C51E12C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8CA54-138D-33DA-CE26-DF889CCF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331391-40DE-5F9C-2E4A-8299541AC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128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4AEB3E-AC9C-382E-D597-1CE6CF53A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80C90-1D34-111F-F6DD-F398B49CAC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EE528-E3DF-CD9E-5AD1-175A889384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5E7CB2-E7B3-46B7-9A2C-53FC914C1955}" type="datetimeFigureOut">
              <a:rPr lang="en-IN" smtClean="0"/>
              <a:t>02-06-2024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F67C3-BADF-3B9F-2AC1-CE09863E96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271A3-5E30-F916-AA53-D97C4FCD8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248239-A75E-4E1C-8328-7816132E78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8370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98AB9C-2608-F1F3-33AC-CD6307DE4560}"/>
              </a:ext>
            </a:extLst>
          </p:cNvPr>
          <p:cNvSpPr/>
          <p:nvPr/>
        </p:nvSpPr>
        <p:spPr>
          <a:xfrm>
            <a:off x="4220308" y="548640"/>
            <a:ext cx="2813538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Trees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7CF7B-E2CA-618F-3464-E134BAD3539A}"/>
              </a:ext>
            </a:extLst>
          </p:cNvPr>
          <p:cNvSpPr/>
          <p:nvPr/>
        </p:nvSpPr>
        <p:spPr>
          <a:xfrm>
            <a:off x="4246099" y="2271933"/>
            <a:ext cx="2813538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Ternary Tree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A6D7BE-4CDB-9670-98EF-F7F3082A8D7B}"/>
              </a:ext>
            </a:extLst>
          </p:cNvPr>
          <p:cNvSpPr/>
          <p:nvPr/>
        </p:nvSpPr>
        <p:spPr>
          <a:xfrm>
            <a:off x="393897" y="2271933"/>
            <a:ext cx="2813538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Binary Tree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A0D10E5-9AC4-9056-EA91-BD9621DCFEA9}"/>
              </a:ext>
            </a:extLst>
          </p:cNvPr>
          <p:cNvSpPr/>
          <p:nvPr/>
        </p:nvSpPr>
        <p:spPr>
          <a:xfrm>
            <a:off x="8070174" y="2271933"/>
            <a:ext cx="2813538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Generic Tree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043C91-B0E4-4147-2822-EC83F0C3D2ED}"/>
              </a:ext>
            </a:extLst>
          </p:cNvPr>
          <p:cNvCxnSpPr>
            <a:stCxn id="4" idx="2"/>
          </p:cNvCxnSpPr>
          <p:nvPr/>
        </p:nvCxnSpPr>
        <p:spPr>
          <a:xfrm>
            <a:off x="5627077" y="1280160"/>
            <a:ext cx="0" cy="49236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DBC9A0D-A638-93AB-1B51-D25167DD8212}"/>
              </a:ext>
            </a:extLst>
          </p:cNvPr>
          <p:cNvCxnSpPr>
            <a:cxnSpLocks/>
          </p:cNvCxnSpPr>
          <p:nvPr/>
        </p:nvCxnSpPr>
        <p:spPr>
          <a:xfrm flipH="1">
            <a:off x="1800666" y="1772529"/>
            <a:ext cx="38264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3430D54-D84F-0E9A-E69D-0E5F3EEEFCAB}"/>
              </a:ext>
            </a:extLst>
          </p:cNvPr>
          <p:cNvCxnSpPr>
            <a:endCxn id="6" idx="0"/>
          </p:cNvCxnSpPr>
          <p:nvPr/>
        </p:nvCxnSpPr>
        <p:spPr>
          <a:xfrm>
            <a:off x="1800666" y="1772529"/>
            <a:ext cx="0" cy="49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15086E-823F-D3C8-E843-875EC388F09B}"/>
              </a:ext>
            </a:extLst>
          </p:cNvPr>
          <p:cNvCxnSpPr>
            <a:cxnSpLocks/>
          </p:cNvCxnSpPr>
          <p:nvPr/>
        </p:nvCxnSpPr>
        <p:spPr>
          <a:xfrm>
            <a:off x="5638809" y="1777213"/>
            <a:ext cx="382641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B8B8A63-A6F1-1AC9-FCB7-34C9871CAECB}"/>
              </a:ext>
            </a:extLst>
          </p:cNvPr>
          <p:cNvCxnSpPr>
            <a:cxnSpLocks/>
          </p:cNvCxnSpPr>
          <p:nvPr/>
        </p:nvCxnSpPr>
        <p:spPr>
          <a:xfrm>
            <a:off x="9465221" y="1777213"/>
            <a:ext cx="0" cy="4947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7CE6C8-7D8E-1BCE-4BB6-F0DEA376890B}"/>
              </a:ext>
            </a:extLst>
          </p:cNvPr>
          <p:cNvCxnSpPr/>
          <p:nvPr/>
        </p:nvCxnSpPr>
        <p:spPr>
          <a:xfrm>
            <a:off x="5627077" y="1772529"/>
            <a:ext cx="0" cy="499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40B7DB1-1929-0295-ACBC-95F26BB32A03}"/>
              </a:ext>
            </a:extLst>
          </p:cNvPr>
          <p:cNvGrpSpPr/>
          <p:nvPr/>
        </p:nvGrpSpPr>
        <p:grpSpPr>
          <a:xfrm>
            <a:off x="363416" y="3460650"/>
            <a:ext cx="4044457" cy="1948376"/>
            <a:chOff x="363416" y="3460650"/>
            <a:chExt cx="4044457" cy="1948376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C8087A4-E11F-F740-B045-F86D5E5DCD1D}"/>
                </a:ext>
              </a:extLst>
            </p:cNvPr>
            <p:cNvSpPr/>
            <p:nvPr/>
          </p:nvSpPr>
          <p:spPr>
            <a:xfrm>
              <a:off x="2250836" y="3460650"/>
              <a:ext cx="309489" cy="2954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FD7448E-F5BE-1A81-7707-7AA0FA5C3744}"/>
                </a:ext>
              </a:extLst>
            </p:cNvPr>
            <p:cNvSpPr/>
            <p:nvPr/>
          </p:nvSpPr>
          <p:spPr>
            <a:xfrm>
              <a:off x="3235575" y="4063219"/>
              <a:ext cx="309489" cy="2954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0CD36499-1DD9-01CF-30A0-799698DFC8AF}"/>
                </a:ext>
              </a:extLst>
            </p:cNvPr>
            <p:cNvSpPr/>
            <p:nvPr/>
          </p:nvSpPr>
          <p:spPr>
            <a:xfrm>
              <a:off x="1223885" y="4063219"/>
              <a:ext cx="309489" cy="2954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2D2C9E0-730B-0CBA-9AF6-B00AAB4E355E}"/>
                </a:ext>
              </a:extLst>
            </p:cNvPr>
            <p:cNvCxnSpPr>
              <a:stCxn id="24" idx="3"/>
              <a:endCxn id="26" idx="0"/>
            </p:cNvCxnSpPr>
            <p:nvPr/>
          </p:nvCxnSpPr>
          <p:spPr>
            <a:xfrm flipH="1">
              <a:off x="1378630" y="3712808"/>
              <a:ext cx="917530" cy="350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A0D5816-ECC0-300B-83DB-AF92F1B1D3C4}"/>
                </a:ext>
              </a:extLst>
            </p:cNvPr>
            <p:cNvCxnSpPr>
              <a:stCxn id="24" idx="5"/>
              <a:endCxn id="25" idx="0"/>
            </p:cNvCxnSpPr>
            <p:nvPr/>
          </p:nvCxnSpPr>
          <p:spPr>
            <a:xfrm>
              <a:off x="2515001" y="3712808"/>
              <a:ext cx="875319" cy="350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35C4F716-3378-287F-7938-087B4E8B0F8B}"/>
                </a:ext>
              </a:extLst>
            </p:cNvPr>
            <p:cNvGrpSpPr/>
            <p:nvPr/>
          </p:nvGrpSpPr>
          <p:grpSpPr>
            <a:xfrm>
              <a:off x="363416" y="4541519"/>
              <a:ext cx="928467" cy="841719"/>
              <a:chOff x="1221545" y="3711526"/>
              <a:chExt cx="928467" cy="841719"/>
            </a:xfrm>
          </p:grpSpPr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13DD219-ECF0-3180-9A75-1D37E619CC64}"/>
                  </a:ext>
                </a:extLst>
              </p:cNvPr>
              <p:cNvSpPr/>
              <p:nvPr/>
            </p:nvSpPr>
            <p:spPr>
              <a:xfrm>
                <a:off x="1531034" y="3711526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D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1BBF7C1-357B-80AE-5FC4-D31B9D286C9B}"/>
                  </a:ext>
                </a:extLst>
              </p:cNvPr>
              <p:cNvSpPr/>
              <p:nvPr/>
            </p:nvSpPr>
            <p:spPr>
              <a:xfrm>
                <a:off x="1840523" y="42578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9F017085-6729-8871-B9B5-A00F14285213}"/>
                  </a:ext>
                </a:extLst>
              </p:cNvPr>
              <p:cNvSpPr/>
              <p:nvPr/>
            </p:nvSpPr>
            <p:spPr>
              <a:xfrm>
                <a:off x="1221545" y="42578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H</a:t>
                </a:r>
              </a:p>
            </p:txBody>
          </p: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E751C441-A537-A0FD-BE5F-431CCCF87C00}"/>
                  </a:ext>
                </a:extLst>
              </p:cNvPr>
              <p:cNvCxnSpPr>
                <a:stCxn id="31" idx="3"/>
                <a:endCxn id="33" idx="0"/>
              </p:cNvCxnSpPr>
              <p:nvPr/>
            </p:nvCxnSpPr>
            <p:spPr>
              <a:xfrm flipH="1">
                <a:off x="1376290" y="3963684"/>
                <a:ext cx="200068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D10C7613-6BB9-90FC-9F4B-02FA2AA21A73}"/>
                  </a:ext>
                </a:extLst>
              </p:cNvPr>
              <p:cNvCxnSpPr>
                <a:stCxn id="31" idx="5"/>
                <a:endCxn id="32" idx="0"/>
              </p:cNvCxnSpPr>
              <p:nvPr/>
            </p:nvCxnSpPr>
            <p:spPr>
              <a:xfrm>
                <a:off x="1795199" y="3963684"/>
                <a:ext cx="200069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1F4225D4-699F-63FC-717A-B1C7AC766FF2}"/>
                </a:ext>
              </a:extLst>
            </p:cNvPr>
            <p:cNvGrpSpPr/>
            <p:nvPr/>
          </p:nvGrpSpPr>
          <p:grpSpPr>
            <a:xfrm>
              <a:off x="1359877" y="4567307"/>
              <a:ext cx="928467" cy="841719"/>
              <a:chOff x="3287151" y="3863926"/>
              <a:chExt cx="928467" cy="841719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3C25C46F-55B1-41A9-C077-3129DA83E646}"/>
                  </a:ext>
                </a:extLst>
              </p:cNvPr>
              <p:cNvSpPr/>
              <p:nvPr/>
            </p:nvSpPr>
            <p:spPr>
              <a:xfrm>
                <a:off x="3596640" y="3863926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3CDA90AB-9AC8-2CBF-5CE4-6C6BD68D9D58}"/>
                  </a:ext>
                </a:extLst>
              </p:cNvPr>
              <p:cNvSpPr/>
              <p:nvPr/>
            </p:nvSpPr>
            <p:spPr>
              <a:xfrm>
                <a:off x="3906129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K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7DB72865-4E3C-864C-C9B4-DB653CA77638}"/>
                  </a:ext>
                </a:extLst>
              </p:cNvPr>
              <p:cNvSpPr/>
              <p:nvPr/>
            </p:nvSpPr>
            <p:spPr>
              <a:xfrm>
                <a:off x="3287151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J</a:t>
                </a:r>
              </a:p>
            </p:txBody>
          </p: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E791FB9-7586-C699-AA26-D2813018AECD}"/>
                  </a:ext>
                </a:extLst>
              </p:cNvPr>
              <p:cNvCxnSpPr>
                <a:stCxn id="36" idx="3"/>
                <a:endCxn id="38" idx="0"/>
              </p:cNvCxnSpPr>
              <p:nvPr/>
            </p:nvCxnSpPr>
            <p:spPr>
              <a:xfrm flipH="1">
                <a:off x="3441896" y="4116084"/>
                <a:ext cx="200068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21C41525-C554-85DF-92B1-55B918D1FC75}"/>
                  </a:ext>
                </a:extLst>
              </p:cNvPr>
              <p:cNvCxnSpPr>
                <a:stCxn id="36" idx="5"/>
                <a:endCxn id="37" idx="0"/>
              </p:cNvCxnSpPr>
              <p:nvPr/>
            </p:nvCxnSpPr>
            <p:spPr>
              <a:xfrm>
                <a:off x="3860805" y="4116084"/>
                <a:ext cx="200069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AC05881C-DD53-8B08-14E1-709CF611C714}"/>
                </a:ext>
              </a:extLst>
            </p:cNvPr>
            <p:cNvGrpSpPr/>
            <p:nvPr/>
          </p:nvGrpSpPr>
          <p:grpSpPr>
            <a:xfrm>
              <a:off x="2398541" y="4550891"/>
              <a:ext cx="928467" cy="841719"/>
              <a:chOff x="3287151" y="3863926"/>
              <a:chExt cx="928467" cy="841719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D90FF1-DBC3-5C2D-D3F2-195BF56DB160}"/>
                  </a:ext>
                </a:extLst>
              </p:cNvPr>
              <p:cNvSpPr/>
              <p:nvPr/>
            </p:nvSpPr>
            <p:spPr>
              <a:xfrm>
                <a:off x="3596640" y="3863926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F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6A543724-0346-CD35-242C-A4E3487BDB6B}"/>
                  </a:ext>
                </a:extLst>
              </p:cNvPr>
              <p:cNvSpPr/>
              <p:nvPr/>
            </p:nvSpPr>
            <p:spPr>
              <a:xfrm>
                <a:off x="3906129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16357F0B-68A3-413C-E00B-F89473E19AF5}"/>
                  </a:ext>
                </a:extLst>
              </p:cNvPr>
              <p:cNvSpPr/>
              <p:nvPr/>
            </p:nvSpPr>
            <p:spPr>
              <a:xfrm>
                <a:off x="3287151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</a:t>
                </a: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573CB8A-06D8-2001-65E6-6671789A5DF7}"/>
                  </a:ext>
                </a:extLst>
              </p:cNvPr>
              <p:cNvCxnSpPr>
                <a:stCxn id="45" idx="3"/>
                <a:endCxn id="47" idx="0"/>
              </p:cNvCxnSpPr>
              <p:nvPr/>
            </p:nvCxnSpPr>
            <p:spPr>
              <a:xfrm flipH="1">
                <a:off x="3441896" y="4116084"/>
                <a:ext cx="200068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6B124BD-7166-5502-71DB-36ADD65A8F98}"/>
                  </a:ext>
                </a:extLst>
              </p:cNvPr>
              <p:cNvCxnSpPr>
                <a:stCxn id="45" idx="5"/>
                <a:endCxn id="46" idx="0"/>
              </p:cNvCxnSpPr>
              <p:nvPr/>
            </p:nvCxnSpPr>
            <p:spPr>
              <a:xfrm>
                <a:off x="3860805" y="4116084"/>
                <a:ext cx="200069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8F07ECF3-3A4B-DBCE-00F8-A99639D0BE30}"/>
                </a:ext>
              </a:extLst>
            </p:cNvPr>
            <p:cNvGrpSpPr/>
            <p:nvPr/>
          </p:nvGrpSpPr>
          <p:grpSpPr>
            <a:xfrm>
              <a:off x="3479406" y="4520407"/>
              <a:ext cx="928467" cy="841719"/>
              <a:chOff x="3287151" y="3863926"/>
              <a:chExt cx="928467" cy="841719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A271B73-68B8-5CA7-60A4-72CA28936AAC}"/>
                  </a:ext>
                </a:extLst>
              </p:cNvPr>
              <p:cNvSpPr/>
              <p:nvPr/>
            </p:nvSpPr>
            <p:spPr>
              <a:xfrm>
                <a:off x="3596640" y="3863926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G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4D39144E-031D-285C-3A89-BA330066FE70}"/>
                  </a:ext>
                </a:extLst>
              </p:cNvPr>
              <p:cNvSpPr/>
              <p:nvPr/>
            </p:nvSpPr>
            <p:spPr>
              <a:xfrm>
                <a:off x="3906129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O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019A512A-D46F-8319-C093-FDD3321BDC01}"/>
                  </a:ext>
                </a:extLst>
              </p:cNvPr>
              <p:cNvSpPr/>
              <p:nvPr/>
            </p:nvSpPr>
            <p:spPr>
              <a:xfrm>
                <a:off x="3287151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</a:t>
                </a:r>
              </a:p>
            </p:txBody>
          </p: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C6516D8C-583D-78BE-B512-7E334A4CBC1A}"/>
                  </a:ext>
                </a:extLst>
              </p:cNvPr>
              <p:cNvCxnSpPr>
                <a:stCxn id="51" idx="3"/>
                <a:endCxn id="53" idx="0"/>
              </p:cNvCxnSpPr>
              <p:nvPr/>
            </p:nvCxnSpPr>
            <p:spPr>
              <a:xfrm flipH="1">
                <a:off x="3441896" y="4116084"/>
                <a:ext cx="200068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00B49379-7CB3-3D4C-E229-6E8B6943FE42}"/>
                  </a:ext>
                </a:extLst>
              </p:cNvPr>
              <p:cNvCxnSpPr>
                <a:stCxn id="51" idx="5"/>
                <a:endCxn id="52" idx="0"/>
              </p:cNvCxnSpPr>
              <p:nvPr/>
            </p:nvCxnSpPr>
            <p:spPr>
              <a:xfrm>
                <a:off x="3860805" y="4116084"/>
                <a:ext cx="200069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885391FD-1D30-F9D6-BB03-88280FA25757}"/>
                </a:ext>
              </a:extLst>
            </p:cNvPr>
            <p:cNvCxnSpPr>
              <a:stCxn id="26" idx="3"/>
              <a:endCxn id="31" idx="7"/>
            </p:cNvCxnSpPr>
            <p:nvPr/>
          </p:nvCxnSpPr>
          <p:spPr>
            <a:xfrm flipH="1">
              <a:off x="937070" y="4315377"/>
              <a:ext cx="332139" cy="2694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F57D0A4B-BFE5-0D22-AB38-CD54F8CD230B}"/>
                </a:ext>
              </a:extLst>
            </p:cNvPr>
            <p:cNvCxnSpPr>
              <a:stCxn id="26" idx="5"/>
              <a:endCxn id="36" idx="0"/>
            </p:cNvCxnSpPr>
            <p:nvPr/>
          </p:nvCxnSpPr>
          <p:spPr>
            <a:xfrm>
              <a:off x="1488050" y="4315377"/>
              <a:ext cx="336061" cy="251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1B34E3F-78CF-57C2-4E3B-93AD45C660E5}"/>
                </a:ext>
              </a:extLst>
            </p:cNvPr>
            <p:cNvCxnSpPr>
              <a:stCxn id="25" idx="3"/>
              <a:endCxn id="45" idx="7"/>
            </p:cNvCxnSpPr>
            <p:nvPr/>
          </p:nvCxnSpPr>
          <p:spPr>
            <a:xfrm flipH="1">
              <a:off x="2972195" y="4315377"/>
              <a:ext cx="308704" cy="278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BD43A84-056C-5C6C-AB6B-3BD39951137D}"/>
                </a:ext>
              </a:extLst>
            </p:cNvPr>
            <p:cNvCxnSpPr>
              <a:stCxn id="25" idx="5"/>
              <a:endCxn id="51" idx="1"/>
            </p:cNvCxnSpPr>
            <p:nvPr/>
          </p:nvCxnSpPr>
          <p:spPr>
            <a:xfrm>
              <a:off x="3499740" y="4315377"/>
              <a:ext cx="334479" cy="248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469D42D-939A-1F1F-BABF-97069E221B6B}"/>
              </a:ext>
            </a:extLst>
          </p:cNvPr>
          <p:cNvGrpSpPr/>
          <p:nvPr/>
        </p:nvGrpSpPr>
        <p:grpSpPr>
          <a:xfrm>
            <a:off x="4443816" y="3165228"/>
            <a:ext cx="4044457" cy="1948376"/>
            <a:chOff x="363416" y="3460650"/>
            <a:chExt cx="4044457" cy="1948376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997AACD-522F-400E-FD89-CD1D2A486BB2}"/>
                </a:ext>
              </a:extLst>
            </p:cNvPr>
            <p:cNvSpPr/>
            <p:nvPr/>
          </p:nvSpPr>
          <p:spPr>
            <a:xfrm>
              <a:off x="2250836" y="3460650"/>
              <a:ext cx="309489" cy="2954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A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D0B173E9-B28E-3978-954E-B3B5A58201F0}"/>
                </a:ext>
              </a:extLst>
            </p:cNvPr>
            <p:cNvSpPr/>
            <p:nvPr/>
          </p:nvSpPr>
          <p:spPr>
            <a:xfrm>
              <a:off x="3235575" y="4063219"/>
              <a:ext cx="309489" cy="2954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C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3FE7EC2-F8D4-9BAE-0115-C38309A8EF60}"/>
                </a:ext>
              </a:extLst>
            </p:cNvPr>
            <p:cNvSpPr/>
            <p:nvPr/>
          </p:nvSpPr>
          <p:spPr>
            <a:xfrm>
              <a:off x="1223885" y="4063219"/>
              <a:ext cx="309489" cy="295422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B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811340E-D46C-2A97-3301-7C5BC6D1DA01}"/>
                </a:ext>
              </a:extLst>
            </p:cNvPr>
            <p:cNvCxnSpPr>
              <a:stCxn id="66" idx="3"/>
              <a:endCxn id="68" idx="0"/>
            </p:cNvCxnSpPr>
            <p:nvPr/>
          </p:nvCxnSpPr>
          <p:spPr>
            <a:xfrm flipH="1">
              <a:off x="1378630" y="3712808"/>
              <a:ext cx="917530" cy="350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3320298-7712-C715-7161-CE3890E8CE31}"/>
                </a:ext>
              </a:extLst>
            </p:cNvPr>
            <p:cNvCxnSpPr>
              <a:stCxn id="66" idx="5"/>
              <a:endCxn id="67" idx="0"/>
            </p:cNvCxnSpPr>
            <p:nvPr/>
          </p:nvCxnSpPr>
          <p:spPr>
            <a:xfrm>
              <a:off x="2515001" y="3712808"/>
              <a:ext cx="875319" cy="35041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207372F2-5E90-BAC1-E874-4BAD6F04161C}"/>
                </a:ext>
              </a:extLst>
            </p:cNvPr>
            <p:cNvGrpSpPr/>
            <p:nvPr/>
          </p:nvGrpSpPr>
          <p:grpSpPr>
            <a:xfrm>
              <a:off x="363416" y="4541519"/>
              <a:ext cx="928467" cy="841719"/>
              <a:chOff x="1221545" y="3711526"/>
              <a:chExt cx="928467" cy="841719"/>
            </a:xfrm>
          </p:grpSpPr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04A2CDAB-CD14-6CA1-A72E-2E13ED26A390}"/>
                  </a:ext>
                </a:extLst>
              </p:cNvPr>
              <p:cNvSpPr/>
              <p:nvPr/>
            </p:nvSpPr>
            <p:spPr>
              <a:xfrm>
                <a:off x="1531034" y="3711526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D</a:t>
                </a: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C10C2B62-280E-FC9C-9655-F08D6042934B}"/>
                  </a:ext>
                </a:extLst>
              </p:cNvPr>
              <p:cNvSpPr/>
              <p:nvPr/>
            </p:nvSpPr>
            <p:spPr>
              <a:xfrm>
                <a:off x="1840523" y="42578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I</a:t>
                </a: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95188AA8-29F9-6E21-0DFC-F5BC1E894720}"/>
                  </a:ext>
                </a:extLst>
              </p:cNvPr>
              <p:cNvSpPr/>
              <p:nvPr/>
            </p:nvSpPr>
            <p:spPr>
              <a:xfrm>
                <a:off x="1221545" y="42578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H</a:t>
                </a:r>
              </a:p>
            </p:txBody>
          </p: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DBE3452D-09F8-1237-B823-D0A9ED12B924}"/>
                  </a:ext>
                </a:extLst>
              </p:cNvPr>
              <p:cNvCxnSpPr>
                <a:stCxn id="94" idx="3"/>
                <a:endCxn id="96" idx="0"/>
              </p:cNvCxnSpPr>
              <p:nvPr/>
            </p:nvCxnSpPr>
            <p:spPr>
              <a:xfrm flipH="1">
                <a:off x="1376290" y="3963684"/>
                <a:ext cx="200068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FF2B5EF4-FFF2-40B4-BE49-F238E27FC236}">
                    <a16:creationId xmlns:a16="http://schemas.microsoft.com/office/drawing/2014/main" id="{61373938-97F6-FD57-75D6-25EB5536F397}"/>
                  </a:ext>
                </a:extLst>
              </p:cNvPr>
              <p:cNvCxnSpPr>
                <a:stCxn id="94" idx="5"/>
                <a:endCxn id="95" idx="0"/>
              </p:cNvCxnSpPr>
              <p:nvPr/>
            </p:nvCxnSpPr>
            <p:spPr>
              <a:xfrm>
                <a:off x="1795199" y="3963684"/>
                <a:ext cx="200069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AC6927C-91B8-3790-E7F1-D7F36E5B0BBC}"/>
                </a:ext>
              </a:extLst>
            </p:cNvPr>
            <p:cNvGrpSpPr/>
            <p:nvPr/>
          </p:nvGrpSpPr>
          <p:grpSpPr>
            <a:xfrm>
              <a:off x="1359877" y="4567307"/>
              <a:ext cx="928467" cy="841719"/>
              <a:chOff x="3287151" y="3863926"/>
              <a:chExt cx="928467" cy="841719"/>
            </a:xfrm>
          </p:grpSpPr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19BD291E-1FB5-015B-1AE3-C87CCEF12C81}"/>
                  </a:ext>
                </a:extLst>
              </p:cNvPr>
              <p:cNvSpPr/>
              <p:nvPr/>
            </p:nvSpPr>
            <p:spPr>
              <a:xfrm>
                <a:off x="3596640" y="3863926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E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2D0F1943-C45B-450A-E230-C8F33806FB2D}"/>
                  </a:ext>
                </a:extLst>
              </p:cNvPr>
              <p:cNvSpPr/>
              <p:nvPr/>
            </p:nvSpPr>
            <p:spPr>
              <a:xfrm>
                <a:off x="3906129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K</a:t>
                </a:r>
              </a:p>
            </p:txBody>
          </p: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EF45412D-4D80-C7F5-6242-05D8554215A4}"/>
                  </a:ext>
                </a:extLst>
              </p:cNvPr>
              <p:cNvSpPr/>
              <p:nvPr/>
            </p:nvSpPr>
            <p:spPr>
              <a:xfrm>
                <a:off x="3287151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J</a:t>
                </a:r>
              </a:p>
            </p:txBody>
          </p: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A3749F2D-93D5-C2E8-9627-301547490433}"/>
                  </a:ext>
                </a:extLst>
              </p:cNvPr>
              <p:cNvCxnSpPr>
                <a:stCxn id="89" idx="3"/>
                <a:endCxn id="91" idx="0"/>
              </p:cNvCxnSpPr>
              <p:nvPr/>
            </p:nvCxnSpPr>
            <p:spPr>
              <a:xfrm flipH="1">
                <a:off x="3441896" y="4116084"/>
                <a:ext cx="200068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63AC2770-F76E-FB33-F977-6F1A4B9C1E6B}"/>
                  </a:ext>
                </a:extLst>
              </p:cNvPr>
              <p:cNvCxnSpPr>
                <a:stCxn id="89" idx="5"/>
                <a:endCxn id="90" idx="0"/>
              </p:cNvCxnSpPr>
              <p:nvPr/>
            </p:nvCxnSpPr>
            <p:spPr>
              <a:xfrm>
                <a:off x="3860805" y="4116084"/>
                <a:ext cx="200069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01EB61B-5601-C9AF-D508-EA90C1BC1901}"/>
                </a:ext>
              </a:extLst>
            </p:cNvPr>
            <p:cNvGrpSpPr/>
            <p:nvPr/>
          </p:nvGrpSpPr>
          <p:grpSpPr>
            <a:xfrm>
              <a:off x="2398541" y="4550891"/>
              <a:ext cx="928467" cy="841719"/>
              <a:chOff x="3287151" y="3863926"/>
              <a:chExt cx="928467" cy="841719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33D35703-C9EB-051A-2B5E-1B27D8B03B45}"/>
                  </a:ext>
                </a:extLst>
              </p:cNvPr>
              <p:cNvSpPr/>
              <p:nvPr/>
            </p:nvSpPr>
            <p:spPr>
              <a:xfrm>
                <a:off x="3596640" y="3863926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F</a:t>
                </a: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977DE02E-4C58-A890-9D07-9D4813A65681}"/>
                  </a:ext>
                </a:extLst>
              </p:cNvPr>
              <p:cNvSpPr/>
              <p:nvPr/>
            </p:nvSpPr>
            <p:spPr>
              <a:xfrm>
                <a:off x="3906129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M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ED2355F5-41F3-6372-57A1-B650C758362C}"/>
                  </a:ext>
                </a:extLst>
              </p:cNvPr>
              <p:cNvSpPr/>
              <p:nvPr/>
            </p:nvSpPr>
            <p:spPr>
              <a:xfrm>
                <a:off x="3287151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L</a:t>
                </a:r>
              </a:p>
            </p:txBody>
          </p:sp>
          <p:cxnSp>
            <p:nvCxnSpPr>
              <p:cNvPr id="87" name="Straight Connector 86">
                <a:extLst>
                  <a:ext uri="{FF2B5EF4-FFF2-40B4-BE49-F238E27FC236}">
                    <a16:creationId xmlns:a16="http://schemas.microsoft.com/office/drawing/2014/main" id="{49D3AD3D-1AF4-68E8-2F07-693E534E535D}"/>
                  </a:ext>
                </a:extLst>
              </p:cNvPr>
              <p:cNvCxnSpPr>
                <a:stCxn id="84" idx="3"/>
                <a:endCxn id="86" idx="0"/>
              </p:cNvCxnSpPr>
              <p:nvPr/>
            </p:nvCxnSpPr>
            <p:spPr>
              <a:xfrm flipH="1">
                <a:off x="3441896" y="4116084"/>
                <a:ext cx="200068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3996C0D6-7083-CCD9-F5DF-2577A3F882E6}"/>
                  </a:ext>
                </a:extLst>
              </p:cNvPr>
              <p:cNvCxnSpPr>
                <a:stCxn id="84" idx="5"/>
                <a:endCxn id="85" idx="0"/>
              </p:cNvCxnSpPr>
              <p:nvPr/>
            </p:nvCxnSpPr>
            <p:spPr>
              <a:xfrm>
                <a:off x="3860805" y="4116084"/>
                <a:ext cx="200069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068F71B-C9B8-E80A-DBCB-982F971844CF}"/>
                </a:ext>
              </a:extLst>
            </p:cNvPr>
            <p:cNvGrpSpPr/>
            <p:nvPr/>
          </p:nvGrpSpPr>
          <p:grpSpPr>
            <a:xfrm>
              <a:off x="3479406" y="4520407"/>
              <a:ext cx="928467" cy="841719"/>
              <a:chOff x="3287151" y="3863926"/>
              <a:chExt cx="928467" cy="841719"/>
            </a:xfrm>
          </p:grpSpPr>
          <p:sp>
            <p:nvSpPr>
              <p:cNvPr id="79" name="Oval 78">
                <a:extLst>
                  <a:ext uri="{FF2B5EF4-FFF2-40B4-BE49-F238E27FC236}">
                    <a16:creationId xmlns:a16="http://schemas.microsoft.com/office/drawing/2014/main" id="{E6F6D53C-0252-98E8-CF54-F02B202921B5}"/>
                  </a:ext>
                </a:extLst>
              </p:cNvPr>
              <p:cNvSpPr/>
              <p:nvPr/>
            </p:nvSpPr>
            <p:spPr>
              <a:xfrm>
                <a:off x="3596640" y="3863926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G</a:t>
                </a:r>
              </a:p>
            </p:txBody>
          </p:sp>
          <p:sp>
            <p:nvSpPr>
              <p:cNvPr id="80" name="Oval 79">
                <a:extLst>
                  <a:ext uri="{FF2B5EF4-FFF2-40B4-BE49-F238E27FC236}">
                    <a16:creationId xmlns:a16="http://schemas.microsoft.com/office/drawing/2014/main" id="{5E332BEA-3799-CF1F-BD1C-07AF69922606}"/>
                  </a:ext>
                </a:extLst>
              </p:cNvPr>
              <p:cNvSpPr/>
              <p:nvPr/>
            </p:nvSpPr>
            <p:spPr>
              <a:xfrm>
                <a:off x="3906129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O</a:t>
                </a:r>
              </a:p>
            </p:txBody>
          </p:sp>
          <p:sp>
            <p:nvSpPr>
              <p:cNvPr id="81" name="Oval 80">
                <a:extLst>
                  <a:ext uri="{FF2B5EF4-FFF2-40B4-BE49-F238E27FC236}">
                    <a16:creationId xmlns:a16="http://schemas.microsoft.com/office/drawing/2014/main" id="{02CDD48B-55C8-7781-59E7-2C65933391EC}"/>
                  </a:ext>
                </a:extLst>
              </p:cNvPr>
              <p:cNvSpPr/>
              <p:nvPr/>
            </p:nvSpPr>
            <p:spPr>
              <a:xfrm>
                <a:off x="3287151" y="4410223"/>
                <a:ext cx="309489" cy="295422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3">
                <a:schemeClr val="accent3"/>
              </a:fillRef>
              <a:effectRef idx="2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dirty="0"/>
                  <a:t>N</a:t>
                </a:r>
              </a:p>
            </p:txBody>
          </p: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011D881A-CA24-0366-A402-4716F9893CF8}"/>
                  </a:ext>
                </a:extLst>
              </p:cNvPr>
              <p:cNvCxnSpPr>
                <a:stCxn id="79" idx="3"/>
                <a:endCxn id="81" idx="0"/>
              </p:cNvCxnSpPr>
              <p:nvPr/>
            </p:nvCxnSpPr>
            <p:spPr>
              <a:xfrm flipH="1">
                <a:off x="3441896" y="4116084"/>
                <a:ext cx="200068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FF2B5EF4-FFF2-40B4-BE49-F238E27FC236}">
                    <a16:creationId xmlns:a16="http://schemas.microsoft.com/office/drawing/2014/main" id="{D4736DEB-FF51-3E07-08F7-CFA25B4BB554}"/>
                  </a:ext>
                </a:extLst>
              </p:cNvPr>
              <p:cNvCxnSpPr>
                <a:stCxn id="79" idx="5"/>
                <a:endCxn id="80" idx="0"/>
              </p:cNvCxnSpPr>
              <p:nvPr/>
            </p:nvCxnSpPr>
            <p:spPr>
              <a:xfrm>
                <a:off x="3860805" y="4116084"/>
                <a:ext cx="200069" cy="294139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13DD93E3-0D2A-F94F-E5BB-104FC7A8E074}"/>
                </a:ext>
              </a:extLst>
            </p:cNvPr>
            <p:cNvCxnSpPr>
              <a:stCxn id="68" idx="3"/>
              <a:endCxn id="94" idx="7"/>
            </p:cNvCxnSpPr>
            <p:nvPr/>
          </p:nvCxnSpPr>
          <p:spPr>
            <a:xfrm flipH="1">
              <a:off x="937070" y="4315377"/>
              <a:ext cx="332139" cy="26940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69279242-DCA0-BA05-858E-0C5D033341F4}"/>
                </a:ext>
              </a:extLst>
            </p:cNvPr>
            <p:cNvCxnSpPr>
              <a:stCxn id="68" idx="5"/>
              <a:endCxn id="89" idx="0"/>
            </p:cNvCxnSpPr>
            <p:nvPr/>
          </p:nvCxnSpPr>
          <p:spPr>
            <a:xfrm>
              <a:off x="1488050" y="4315377"/>
              <a:ext cx="336061" cy="2519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8D3683E-D861-DC33-B6E8-E55541D94042}"/>
                </a:ext>
              </a:extLst>
            </p:cNvPr>
            <p:cNvCxnSpPr>
              <a:stCxn id="67" idx="3"/>
              <a:endCxn id="84" idx="7"/>
            </p:cNvCxnSpPr>
            <p:nvPr/>
          </p:nvCxnSpPr>
          <p:spPr>
            <a:xfrm flipH="1">
              <a:off x="2972195" y="4315377"/>
              <a:ext cx="308704" cy="27877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85C39B7-AAF2-69C8-9E80-B82BCD69A379}"/>
                </a:ext>
              </a:extLst>
            </p:cNvPr>
            <p:cNvCxnSpPr>
              <a:stCxn id="67" idx="5"/>
              <a:endCxn id="79" idx="1"/>
            </p:cNvCxnSpPr>
            <p:nvPr/>
          </p:nvCxnSpPr>
          <p:spPr>
            <a:xfrm>
              <a:off x="3499740" y="4315377"/>
              <a:ext cx="334479" cy="24829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9" name="Oval 98">
            <a:extLst>
              <a:ext uri="{FF2B5EF4-FFF2-40B4-BE49-F238E27FC236}">
                <a16:creationId xmlns:a16="http://schemas.microsoft.com/office/drawing/2014/main" id="{497D0370-D123-D345-AA80-AD437070153A}"/>
              </a:ext>
            </a:extLst>
          </p:cNvPr>
          <p:cNvSpPr/>
          <p:nvPr/>
        </p:nvSpPr>
        <p:spPr>
          <a:xfrm>
            <a:off x="6328890" y="3725596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393264BD-7FC2-7D58-EB7B-C9B784C0A2E4}"/>
              </a:ext>
            </a:extLst>
          </p:cNvPr>
          <p:cNvSpPr/>
          <p:nvPr/>
        </p:nvSpPr>
        <p:spPr>
          <a:xfrm>
            <a:off x="6342952" y="4346918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Q</a:t>
            </a:r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48B55B21-6786-65E5-68E7-5398FF63378D}"/>
              </a:ext>
            </a:extLst>
          </p:cNvPr>
          <p:cNvCxnSpPr>
            <a:stCxn id="66" idx="4"/>
            <a:endCxn id="99" idx="0"/>
          </p:cNvCxnSpPr>
          <p:nvPr/>
        </p:nvCxnSpPr>
        <p:spPr>
          <a:xfrm flipH="1">
            <a:off x="6483635" y="3460650"/>
            <a:ext cx="2346" cy="2649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167A00E6-B038-7A80-A4D4-547A9F5F21A8}"/>
              </a:ext>
            </a:extLst>
          </p:cNvPr>
          <p:cNvCxnSpPr>
            <a:cxnSpLocks/>
            <a:stCxn id="99" idx="4"/>
            <a:endCxn id="100" idx="0"/>
          </p:cNvCxnSpPr>
          <p:nvPr/>
        </p:nvCxnSpPr>
        <p:spPr>
          <a:xfrm>
            <a:off x="6483635" y="4021018"/>
            <a:ext cx="14062" cy="32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5" name="Oval 104">
            <a:extLst>
              <a:ext uri="{FF2B5EF4-FFF2-40B4-BE49-F238E27FC236}">
                <a16:creationId xmlns:a16="http://schemas.microsoft.com/office/drawing/2014/main" id="{6A575E0C-4C38-C013-B931-D019C841AE5F}"/>
              </a:ext>
            </a:extLst>
          </p:cNvPr>
          <p:cNvSpPr/>
          <p:nvPr/>
        </p:nvSpPr>
        <p:spPr>
          <a:xfrm>
            <a:off x="5313665" y="4372706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R</a:t>
            </a:r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E6E4619-E4A6-AB5D-16B5-7C6552B05516}"/>
              </a:ext>
            </a:extLst>
          </p:cNvPr>
          <p:cNvCxnSpPr>
            <a:endCxn id="105" idx="0"/>
          </p:cNvCxnSpPr>
          <p:nvPr/>
        </p:nvCxnSpPr>
        <p:spPr>
          <a:xfrm>
            <a:off x="5454348" y="4046806"/>
            <a:ext cx="14062" cy="32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23E60C6E-959A-A24C-4835-5BD138A799D9}"/>
              </a:ext>
            </a:extLst>
          </p:cNvPr>
          <p:cNvSpPr/>
          <p:nvPr/>
        </p:nvSpPr>
        <p:spPr>
          <a:xfrm>
            <a:off x="7351135" y="4384428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</a:t>
            </a:r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8D9B3FAF-2004-872A-1B16-C5C435615BF8}"/>
              </a:ext>
            </a:extLst>
          </p:cNvPr>
          <p:cNvCxnSpPr>
            <a:endCxn id="107" idx="0"/>
          </p:cNvCxnSpPr>
          <p:nvPr/>
        </p:nvCxnSpPr>
        <p:spPr>
          <a:xfrm>
            <a:off x="7491818" y="4058528"/>
            <a:ext cx="14062" cy="3259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Oval 108">
            <a:extLst>
              <a:ext uri="{FF2B5EF4-FFF2-40B4-BE49-F238E27FC236}">
                <a16:creationId xmlns:a16="http://schemas.microsoft.com/office/drawing/2014/main" id="{9FD35CBA-B9B4-B542-F8F9-7F2707117207}"/>
              </a:ext>
            </a:extLst>
          </p:cNvPr>
          <p:cNvSpPr/>
          <p:nvPr/>
        </p:nvSpPr>
        <p:spPr>
          <a:xfrm>
            <a:off x="9986492" y="3164055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2D3E1EAB-7192-7B42-0574-4BA2952FFF57}"/>
              </a:ext>
            </a:extLst>
          </p:cNvPr>
          <p:cNvSpPr/>
          <p:nvPr/>
        </p:nvSpPr>
        <p:spPr>
          <a:xfrm>
            <a:off x="9476943" y="3763106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A4725DEA-160F-C1B1-8432-BE0CF7426C0D}"/>
              </a:ext>
            </a:extLst>
          </p:cNvPr>
          <p:cNvSpPr/>
          <p:nvPr/>
        </p:nvSpPr>
        <p:spPr>
          <a:xfrm>
            <a:off x="10574223" y="3751384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3B6EA19C-5D02-B619-378A-07BAEB1BA79F}"/>
              </a:ext>
            </a:extLst>
          </p:cNvPr>
          <p:cNvSpPr/>
          <p:nvPr/>
        </p:nvSpPr>
        <p:spPr>
          <a:xfrm>
            <a:off x="11098656" y="3751384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26F92DE-B560-E4B8-5EA2-86A01B1A1598}"/>
              </a:ext>
            </a:extLst>
          </p:cNvPr>
          <p:cNvSpPr/>
          <p:nvPr/>
        </p:nvSpPr>
        <p:spPr>
          <a:xfrm>
            <a:off x="10001376" y="3763106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D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8A92EAE-FD05-6CE3-2C2E-DB759D35FB5C}"/>
              </a:ext>
            </a:extLst>
          </p:cNvPr>
          <p:cNvSpPr/>
          <p:nvPr/>
        </p:nvSpPr>
        <p:spPr>
          <a:xfrm>
            <a:off x="8934931" y="3751384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ADAD1E39-4D49-62BA-566E-6EC3E8507DAA}"/>
              </a:ext>
            </a:extLst>
          </p:cNvPr>
          <p:cNvSpPr/>
          <p:nvPr/>
        </p:nvSpPr>
        <p:spPr>
          <a:xfrm>
            <a:off x="9266307" y="4244917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G</a:t>
            </a:r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E0A7FA02-B4F8-C362-35F9-C0EEC83E0A4A}"/>
              </a:ext>
            </a:extLst>
          </p:cNvPr>
          <p:cNvSpPr/>
          <p:nvPr/>
        </p:nvSpPr>
        <p:spPr>
          <a:xfrm>
            <a:off x="10277232" y="4224985"/>
            <a:ext cx="309489" cy="295422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7E1D2479-EBF2-2458-994A-16386853EDD3}"/>
              </a:ext>
            </a:extLst>
          </p:cNvPr>
          <p:cNvCxnSpPr>
            <a:cxnSpLocks/>
            <a:stCxn id="114" idx="4"/>
            <a:endCxn id="115" idx="0"/>
          </p:cNvCxnSpPr>
          <p:nvPr/>
        </p:nvCxnSpPr>
        <p:spPr>
          <a:xfrm>
            <a:off x="9089676" y="4046806"/>
            <a:ext cx="331376" cy="19811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7AB48F3-B193-2E0C-DD1F-93161D83D59B}"/>
              </a:ext>
            </a:extLst>
          </p:cNvPr>
          <p:cNvCxnSpPr>
            <a:cxnSpLocks/>
            <a:stCxn id="111" idx="4"/>
            <a:endCxn id="116" idx="0"/>
          </p:cNvCxnSpPr>
          <p:nvPr/>
        </p:nvCxnSpPr>
        <p:spPr>
          <a:xfrm flipH="1">
            <a:off x="10431977" y="4046806"/>
            <a:ext cx="296991" cy="17817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E0434F7F-D47A-8E42-C9B8-B3B1A4BB1C18}"/>
              </a:ext>
            </a:extLst>
          </p:cNvPr>
          <p:cNvCxnSpPr>
            <a:cxnSpLocks/>
            <a:stCxn id="109" idx="4"/>
            <a:endCxn id="114" idx="7"/>
          </p:cNvCxnSpPr>
          <p:nvPr/>
        </p:nvCxnSpPr>
        <p:spPr>
          <a:xfrm flipH="1">
            <a:off x="9199096" y="3459477"/>
            <a:ext cx="942141" cy="33517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61C2E692-E582-3A01-1598-BE3E3D1D8542}"/>
              </a:ext>
            </a:extLst>
          </p:cNvPr>
          <p:cNvCxnSpPr>
            <a:cxnSpLocks/>
            <a:stCxn id="109" idx="4"/>
            <a:endCxn id="110" idx="7"/>
          </p:cNvCxnSpPr>
          <p:nvPr/>
        </p:nvCxnSpPr>
        <p:spPr>
          <a:xfrm flipH="1">
            <a:off x="9741108" y="3459477"/>
            <a:ext cx="400129" cy="34689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503C1BCB-7CEE-3EE9-566D-D143804B9550}"/>
              </a:ext>
            </a:extLst>
          </p:cNvPr>
          <p:cNvCxnSpPr>
            <a:cxnSpLocks/>
            <a:stCxn id="109" idx="4"/>
            <a:endCxn id="111" idx="0"/>
          </p:cNvCxnSpPr>
          <p:nvPr/>
        </p:nvCxnSpPr>
        <p:spPr>
          <a:xfrm>
            <a:off x="10141237" y="3459477"/>
            <a:ext cx="587731" cy="29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F78B2CF4-69E2-C042-0BC3-05841A6EEA91}"/>
              </a:ext>
            </a:extLst>
          </p:cNvPr>
          <p:cNvCxnSpPr>
            <a:cxnSpLocks/>
            <a:stCxn id="109" idx="4"/>
            <a:endCxn id="112" idx="0"/>
          </p:cNvCxnSpPr>
          <p:nvPr/>
        </p:nvCxnSpPr>
        <p:spPr>
          <a:xfrm>
            <a:off x="10141237" y="3459477"/>
            <a:ext cx="1112164" cy="29190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761430BB-C69E-8213-6EBE-3DCF0151A7E6}"/>
              </a:ext>
            </a:extLst>
          </p:cNvPr>
          <p:cNvCxnSpPr>
            <a:stCxn id="109" idx="4"/>
            <a:endCxn id="113" idx="0"/>
          </p:cNvCxnSpPr>
          <p:nvPr/>
        </p:nvCxnSpPr>
        <p:spPr>
          <a:xfrm>
            <a:off x="10141237" y="3459477"/>
            <a:ext cx="14884" cy="303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48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8512-D9E6-AF80-0C24-6479062C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BST - binary search tree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4A47-0148-D8AC-D92D-47AFB1F4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Binary search tree is a hierarchical data structure where each node has at most two children,</a:t>
            </a:r>
          </a:p>
          <a:p>
            <a:pPr marL="0" indent="0">
              <a:buNone/>
            </a:pPr>
            <a:r>
              <a:rPr lang="en-US" dirty="0"/>
              <a:t>with values ordered such that</a:t>
            </a:r>
          </a:p>
          <a:p>
            <a:pPr marL="0" indent="0">
              <a:buNone/>
            </a:pPr>
            <a:r>
              <a:rPr lang="en-US" dirty="0"/>
              <a:t>left child keys are smaller</a:t>
            </a:r>
          </a:p>
          <a:p>
            <a:pPr marL="0" indent="0">
              <a:buNone/>
            </a:pPr>
            <a:r>
              <a:rPr lang="en-US" dirty="0"/>
              <a:t>right child keys are greater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9292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8512-D9E6-AF80-0C24-6479062C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4A47-0148-D8AC-D92D-47AFB1F4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class Node{</a:t>
            </a:r>
          </a:p>
          <a:p>
            <a:pPr marL="0" indent="0">
              <a:buNone/>
            </a:pPr>
            <a:r>
              <a:rPr lang="en-US" dirty="0"/>
              <a:t>	int key;</a:t>
            </a:r>
          </a:p>
          <a:p>
            <a:pPr marL="0" indent="0">
              <a:buNone/>
            </a:pPr>
            <a:r>
              <a:rPr lang="en-US" dirty="0"/>
              <a:t>	Node left, right;</a:t>
            </a:r>
          </a:p>
          <a:p>
            <a:pPr marL="0" indent="0">
              <a:buNone/>
            </a:pPr>
            <a:r>
              <a:rPr lang="en-US" dirty="0"/>
              <a:t>	Node(int key){</a:t>
            </a:r>
          </a:p>
          <a:p>
            <a:pPr marL="0" indent="0">
              <a:buNone/>
            </a:pPr>
            <a:r>
              <a:rPr lang="en-US" dirty="0"/>
              <a:t>		</a:t>
            </a:r>
            <a:r>
              <a:rPr lang="en-US" dirty="0" err="1"/>
              <a:t>this.key</a:t>
            </a:r>
            <a:r>
              <a:rPr lang="en-US" dirty="0"/>
              <a:t> = key;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5747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8512-D9E6-AF80-0C24-6479062C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4A47-0148-D8AC-D92D-47AFB1F4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insertRec</a:t>
            </a:r>
            <a:r>
              <a:rPr lang="en-IN" dirty="0"/>
              <a:t>(Node root, int key){</a:t>
            </a:r>
          </a:p>
          <a:p>
            <a:pPr marL="0" indent="0">
              <a:buNone/>
            </a:pPr>
            <a:r>
              <a:rPr lang="en-IN" dirty="0"/>
              <a:t>		if(root == null){</a:t>
            </a:r>
          </a:p>
          <a:p>
            <a:pPr marL="0" indent="0">
              <a:buNone/>
            </a:pPr>
            <a:r>
              <a:rPr lang="en-IN" dirty="0"/>
              <a:t>			root = new Node(key);		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else if(key &lt; </a:t>
            </a:r>
            <a:r>
              <a:rPr lang="en-IN" dirty="0" err="1"/>
              <a:t>root.key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root.left</a:t>
            </a:r>
            <a:r>
              <a:rPr lang="en-IN" dirty="0"/>
              <a:t> = </a:t>
            </a:r>
            <a:r>
              <a:rPr lang="en-IN" dirty="0" err="1"/>
              <a:t>insertRec</a:t>
            </a:r>
            <a:r>
              <a:rPr lang="en-IN" dirty="0"/>
              <a:t>(</a:t>
            </a:r>
            <a:r>
              <a:rPr lang="en-IN" dirty="0" err="1"/>
              <a:t>root.left</a:t>
            </a:r>
            <a:r>
              <a:rPr lang="en-IN" dirty="0"/>
              <a:t>, key);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	else if(key &gt; </a:t>
            </a:r>
            <a:r>
              <a:rPr lang="en-IN" dirty="0" err="1"/>
              <a:t>root.key</a:t>
            </a:r>
            <a:r>
              <a:rPr lang="en-IN" dirty="0"/>
              <a:t>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root.right</a:t>
            </a:r>
            <a:r>
              <a:rPr lang="en-IN" dirty="0"/>
              <a:t> = </a:t>
            </a:r>
            <a:r>
              <a:rPr lang="en-IN" dirty="0" err="1"/>
              <a:t>insertRec</a:t>
            </a:r>
            <a:r>
              <a:rPr lang="en-IN" dirty="0"/>
              <a:t>(</a:t>
            </a:r>
            <a:r>
              <a:rPr lang="en-IN" dirty="0" err="1"/>
              <a:t>root.right</a:t>
            </a:r>
            <a:r>
              <a:rPr lang="en-IN" dirty="0"/>
              <a:t>, key);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218282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8512-D9E6-AF80-0C24-6479062C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4A47-0148-D8AC-D92D-47AFB1F4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inorderRec</a:t>
            </a:r>
            <a:r>
              <a:rPr lang="en-IN" dirty="0"/>
              <a:t>(Node root){</a:t>
            </a:r>
          </a:p>
          <a:p>
            <a:pPr marL="0" indent="0">
              <a:buNone/>
            </a:pPr>
            <a:r>
              <a:rPr lang="en-IN" dirty="0"/>
              <a:t>		if(root != null){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inorderRec</a:t>
            </a:r>
            <a:r>
              <a:rPr lang="en-IN" dirty="0"/>
              <a:t>(</a:t>
            </a:r>
            <a:r>
              <a:rPr lang="en-IN" dirty="0" err="1"/>
              <a:t>root.left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root.key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inorderRec</a:t>
            </a:r>
            <a:r>
              <a:rPr lang="en-IN" dirty="0"/>
              <a:t>(</a:t>
            </a:r>
            <a:r>
              <a:rPr lang="en-IN" dirty="0" err="1"/>
              <a:t>root.right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1977252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8512-D9E6-AF80-0C24-6479062C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4A47-0148-D8AC-D92D-47AFB1F4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preorderRec</a:t>
            </a:r>
            <a:r>
              <a:rPr lang="en-IN" dirty="0"/>
              <a:t>(Node root){</a:t>
            </a:r>
          </a:p>
          <a:p>
            <a:pPr marL="0" indent="0">
              <a:buNone/>
            </a:pPr>
            <a:r>
              <a:rPr lang="en-IN" dirty="0"/>
              <a:t>		if(root != null){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root.key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inorderRec</a:t>
            </a:r>
            <a:r>
              <a:rPr lang="en-IN" dirty="0"/>
              <a:t>(</a:t>
            </a:r>
            <a:r>
              <a:rPr lang="en-IN" dirty="0" err="1"/>
              <a:t>root.left</a:t>
            </a:r>
            <a:r>
              <a:rPr lang="en-IN" dirty="0"/>
              <a:t>); 								</a:t>
            </a:r>
            <a:r>
              <a:rPr lang="en-IN" dirty="0" err="1"/>
              <a:t>inorderRec</a:t>
            </a:r>
            <a:r>
              <a:rPr lang="en-IN" dirty="0"/>
              <a:t>(</a:t>
            </a:r>
            <a:r>
              <a:rPr lang="en-IN" dirty="0" err="1"/>
              <a:t>root.right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101253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F8512-D9E6-AF80-0C24-6479062C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94A47-0148-D8AC-D92D-47AFB1F455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void </a:t>
            </a:r>
            <a:r>
              <a:rPr lang="en-IN" dirty="0" err="1"/>
              <a:t>postorderRec</a:t>
            </a:r>
            <a:r>
              <a:rPr lang="en-IN" dirty="0"/>
              <a:t>(Node root){</a:t>
            </a:r>
          </a:p>
          <a:p>
            <a:pPr marL="0" indent="0">
              <a:buNone/>
            </a:pPr>
            <a:r>
              <a:rPr lang="en-IN" dirty="0"/>
              <a:t>		if(root != null){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inorderRec</a:t>
            </a:r>
            <a:r>
              <a:rPr lang="en-IN" dirty="0"/>
              <a:t>(</a:t>
            </a:r>
            <a:r>
              <a:rPr lang="en-IN" dirty="0" err="1"/>
              <a:t>root.left</a:t>
            </a:r>
            <a:r>
              <a:rPr lang="en-IN" dirty="0"/>
              <a:t>); 								</a:t>
            </a:r>
            <a:r>
              <a:rPr lang="en-IN" dirty="0" err="1"/>
              <a:t>inorderRec</a:t>
            </a:r>
            <a:r>
              <a:rPr lang="en-IN" dirty="0"/>
              <a:t>(</a:t>
            </a:r>
            <a:r>
              <a:rPr lang="en-IN" dirty="0" err="1"/>
              <a:t>root.right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			</a:t>
            </a:r>
            <a:r>
              <a:rPr lang="en-IN" dirty="0" err="1"/>
              <a:t>System.out.print</a:t>
            </a:r>
            <a:r>
              <a:rPr lang="en-IN" dirty="0"/>
              <a:t>(</a:t>
            </a:r>
            <a:r>
              <a:rPr lang="en-IN" dirty="0" err="1"/>
              <a:t>root.key</a:t>
            </a:r>
            <a:r>
              <a:rPr lang="en-IN" dirty="0"/>
              <a:t>);	</a:t>
            </a:r>
          </a:p>
          <a:p>
            <a:pPr marL="0" indent="0">
              <a:buNone/>
            </a:pPr>
            <a:r>
              <a:rPr lang="en-IN" dirty="0"/>
              <a:t>		}</a:t>
            </a:r>
          </a:p>
          <a:p>
            <a:pPr marL="0" indent="0">
              <a:buNone/>
            </a:pPr>
            <a:r>
              <a:rPr lang="en-IN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707622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5663C1C-E755-D64F-B1A5-158122D015C9}"/>
              </a:ext>
            </a:extLst>
          </p:cNvPr>
          <p:cNvSpPr/>
          <p:nvPr/>
        </p:nvSpPr>
        <p:spPr>
          <a:xfrm>
            <a:off x="4445390" y="450166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F54E79-5610-2AC6-0309-96A4A86623AD}"/>
              </a:ext>
            </a:extLst>
          </p:cNvPr>
          <p:cNvSpPr/>
          <p:nvPr/>
        </p:nvSpPr>
        <p:spPr>
          <a:xfrm>
            <a:off x="5462954" y="1446628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B28563-65FA-7A9C-E4FC-58913A07B3F6}"/>
              </a:ext>
            </a:extLst>
          </p:cNvPr>
          <p:cNvSpPr/>
          <p:nvPr/>
        </p:nvSpPr>
        <p:spPr>
          <a:xfrm>
            <a:off x="3108961" y="1446628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A88CA-9E4D-53B8-5FE8-A29EA19EC173}"/>
              </a:ext>
            </a:extLst>
          </p:cNvPr>
          <p:cNvSpPr/>
          <p:nvPr/>
        </p:nvSpPr>
        <p:spPr>
          <a:xfrm>
            <a:off x="6175717" y="2175804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917E17-72F1-FB33-4289-5035C638C7D8}"/>
              </a:ext>
            </a:extLst>
          </p:cNvPr>
          <p:cNvSpPr/>
          <p:nvPr/>
        </p:nvSpPr>
        <p:spPr>
          <a:xfrm>
            <a:off x="4839286" y="2192215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BC5AE3-0949-F2D4-2CAA-4D3A070A7C31}"/>
              </a:ext>
            </a:extLst>
          </p:cNvPr>
          <p:cNvSpPr/>
          <p:nvPr/>
        </p:nvSpPr>
        <p:spPr>
          <a:xfrm>
            <a:off x="6956473" y="2822918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6763285-D6C8-4173-9989-452B5648AC97}"/>
              </a:ext>
            </a:extLst>
          </p:cNvPr>
          <p:cNvSpPr/>
          <p:nvPr/>
        </p:nvSpPr>
        <p:spPr>
          <a:xfrm>
            <a:off x="3742007" y="2192215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ED2E7-6864-1D5D-399B-3DCCFEBE2F7F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3649300" y="1002512"/>
            <a:ext cx="888797" cy="53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BC80D4-008C-9158-2AA9-84037E9D9F93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985729" y="1002512"/>
            <a:ext cx="569932" cy="53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EFE25E9-1ACC-4D05-6298-6C41EE86328B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3649300" y="1998974"/>
            <a:ext cx="409230" cy="19324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608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85663C1C-E755-D64F-B1A5-158122D015C9}"/>
              </a:ext>
            </a:extLst>
          </p:cNvPr>
          <p:cNvSpPr/>
          <p:nvPr/>
        </p:nvSpPr>
        <p:spPr>
          <a:xfrm>
            <a:off x="4445390" y="450166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12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7F54E79-5610-2AC6-0309-96A4A86623AD}"/>
              </a:ext>
            </a:extLst>
          </p:cNvPr>
          <p:cNvSpPr/>
          <p:nvPr/>
        </p:nvSpPr>
        <p:spPr>
          <a:xfrm>
            <a:off x="5462954" y="1446628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16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2B28563-65FA-7A9C-E4FC-58913A07B3F6}"/>
              </a:ext>
            </a:extLst>
          </p:cNvPr>
          <p:cNvSpPr/>
          <p:nvPr/>
        </p:nvSpPr>
        <p:spPr>
          <a:xfrm>
            <a:off x="3108961" y="1446628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11</a:t>
            </a:r>
            <a:endParaRPr lang="en-IN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EA88CA-9E4D-53B8-5FE8-A29EA19EC173}"/>
              </a:ext>
            </a:extLst>
          </p:cNvPr>
          <p:cNvSpPr/>
          <p:nvPr/>
        </p:nvSpPr>
        <p:spPr>
          <a:xfrm>
            <a:off x="6175717" y="2175804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19</a:t>
            </a:r>
            <a:endParaRPr lang="en-IN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8917E17-72F1-FB33-4289-5035C638C7D8}"/>
              </a:ext>
            </a:extLst>
          </p:cNvPr>
          <p:cNvSpPr/>
          <p:nvPr/>
        </p:nvSpPr>
        <p:spPr>
          <a:xfrm>
            <a:off x="4839286" y="2192215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14</a:t>
            </a:r>
            <a:endParaRPr lang="en-IN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8BC5AE3-0949-F2D4-2CAA-4D3A070A7C31}"/>
              </a:ext>
            </a:extLst>
          </p:cNvPr>
          <p:cNvSpPr/>
          <p:nvPr/>
        </p:nvSpPr>
        <p:spPr>
          <a:xfrm>
            <a:off x="6956473" y="2822918"/>
            <a:ext cx="633046" cy="6471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10ED2E7-6864-1D5D-399B-3DCCFEBE2F7F}"/>
              </a:ext>
            </a:extLst>
          </p:cNvPr>
          <p:cNvCxnSpPr>
            <a:stCxn id="4" idx="3"/>
            <a:endCxn id="6" idx="7"/>
          </p:cNvCxnSpPr>
          <p:nvPr/>
        </p:nvCxnSpPr>
        <p:spPr>
          <a:xfrm flipH="1">
            <a:off x="3649300" y="1002512"/>
            <a:ext cx="888797" cy="53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BC80D4-008C-9158-2AA9-84037E9D9F93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4985729" y="1002512"/>
            <a:ext cx="569932" cy="5388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4265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</TotalTime>
  <Words>387</Words>
  <Application>Microsoft Office PowerPoint</Application>
  <PresentationFormat>Widescreen</PresentationFormat>
  <Paragraphs>106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BST - binary search tree</vt:lpstr>
      <vt:lpstr>Node</vt:lpstr>
      <vt:lpstr>Insert</vt:lpstr>
      <vt:lpstr>Traverse</vt:lpstr>
      <vt:lpstr>Traverse</vt:lpstr>
      <vt:lpstr>Traverse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ayoob ...</dc:creator>
  <cp:lastModifiedBy>ayoob ...</cp:lastModifiedBy>
  <cp:revision>2</cp:revision>
  <dcterms:created xsi:type="dcterms:W3CDTF">2024-06-01T19:32:29Z</dcterms:created>
  <dcterms:modified xsi:type="dcterms:W3CDTF">2024-06-02T04:58:01Z</dcterms:modified>
</cp:coreProperties>
</file>