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1" r:id="rId5"/>
    <p:sldId id="262" r:id="rId6"/>
    <p:sldId id="263" r:id="rId7"/>
    <p:sldId id="264" r:id="rId8"/>
    <p:sldId id="265" r:id="rId9"/>
    <p:sldId id="267" r:id="rId10"/>
    <p:sldId id="258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F1AE-9A34-0343-94B8-7C917A7B3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7743F-9E79-48E2-E898-B1C30D6BF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A1DD-9AFD-8A6D-F402-82E073B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DBEC-4867-424D-94DC-C0E9668E48C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FBB19-9340-B9ED-CF60-5955A199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AF4A-DB8B-7F01-BAF3-398D9799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FB32-03FD-4D3D-A2AE-F1A59F7B9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6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A22-7577-1E86-0497-038B31AC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4B04B-1621-B64A-1199-D64DFA527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07A7E-C4A9-E615-8466-EB898F2B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DBEC-4867-424D-94DC-C0E9668E48C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45089-38DD-422F-E440-B2D9A465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BDBE9-950F-AC78-6154-1D5A8C9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FB32-03FD-4D3D-A2AE-F1A59F7B9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3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E238D-B22B-C293-68AD-3500A5141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9CFEF-6B79-CB27-F5CE-9429F4B7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9F7D-C775-3D6C-D975-C43A752E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DBEC-4867-424D-94DC-C0E9668E48C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426C2-954D-A1E8-22C2-F7A958BA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0EF3-5F65-DA69-1EBF-E44550FA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FB32-03FD-4D3D-A2AE-F1A59F7B9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3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6C92-F160-0074-8FB1-BF2B7A66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9791-7E6F-F435-FBF0-AB40C121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8F28-2267-4D2C-1054-1F602AEA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DBEC-4867-424D-94DC-C0E9668E48C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5851B-6D15-ADB4-D395-2E90C0BC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3329-C18E-AA8A-A867-A5C30BAB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FB32-03FD-4D3D-A2AE-F1A59F7B9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84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6BF3-BA70-0C71-4B19-18BB7E6C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69BE3-AE2E-6E01-F265-91A006C74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595C-E603-8E82-BE59-C330B46A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DBEC-4867-424D-94DC-C0E9668E48C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CCDA-0BA0-D84E-F5C3-0766A422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A5B6-45FC-2B30-AB6A-0A838F67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FB32-03FD-4D3D-A2AE-F1A59F7B9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3778-433F-06EB-0823-08889063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ADC8-042B-86E7-1924-6E7D24D21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1D12D-DFE5-4B69-06E5-5B2DAAB44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5BB8B-372C-368E-E054-8C3A975B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DBEC-4867-424D-94DC-C0E9668E48C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6DF24-B6DA-D10B-6E2F-EAF29D82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81B02-20DE-DF1D-88E6-212ED0C3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FB32-03FD-4D3D-A2AE-F1A59F7B9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7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1891-A7A5-D4B2-4457-C1A137D1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AEB6-5405-8012-0EA2-96CA1A513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457CB-1D24-6282-C3CB-9EEBD779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14D0F-006B-11D2-8F3F-5A89ADDDD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C567E-5883-F340-3037-82702CE86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632CF-7F44-0D6C-2C2E-5E39B38A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DBEC-4867-424D-94DC-C0E9668E48C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B4B4D-CA1E-274C-5D0C-69F146AB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B352E-4C3A-88B7-D1E1-328E0684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FB32-03FD-4D3D-A2AE-F1A59F7B9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67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7345-871D-43D7-13E9-D7A1296A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C2EB6-F339-BBA9-6BFB-2954B39A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DBEC-4867-424D-94DC-C0E9668E48C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0862C-2EBC-2D8E-7C41-00201D34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E4F0-F89B-FAFF-F142-E81B1DA2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FB32-03FD-4D3D-A2AE-F1A59F7B9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1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05354-AC01-DB67-04A5-21FAC6D3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DBEC-4867-424D-94DC-C0E9668E48C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C2097-31D4-9D13-AF7A-40E296B0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210F2-2EB5-06B6-015F-1F65E01D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FB32-03FD-4D3D-A2AE-F1A59F7B9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04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607E-8204-F791-7AB3-F1BE7982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C2BE-1ACE-F381-7298-C2CFBBCED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F7CB7-4C9A-6352-A400-86ACDB87A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02439-214A-DDDA-729A-43BE96C9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DBEC-4867-424D-94DC-C0E9668E48C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B4712-11A6-E852-A61A-152E72C4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947F5-EC9C-10C8-1DC1-02D17FA1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FB32-03FD-4D3D-A2AE-F1A59F7B9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6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A4C2-CD63-859F-5C4E-182C8004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0C6E8-4ECF-6460-96C0-E21987556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86B20-6768-D2F2-DCB6-0B8BFDF6C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9FCC5-A062-5A4E-95EA-01CCDBF7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DBEC-4867-424D-94DC-C0E9668E48C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E1BA7-DD80-1C03-9283-B2997175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419A-6D85-F163-61CE-8D0E2DC3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FB32-03FD-4D3D-A2AE-F1A59F7B9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94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24DC2-8F30-FFAB-BB36-58DF8E54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BAAA1-7A6A-863A-F44C-8D86279A5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9DCD-3C09-A56D-532B-C245628B6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DBEC-4867-424D-94DC-C0E9668E48C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0257-DE59-5E36-2099-F16B9FF47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5DABE-8348-A257-B3F6-1686B88E0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FB32-03FD-4D3D-A2AE-F1A59F7B9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7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AE1B-BF29-D259-EFC3-77A3B6CE6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03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305E1F-1F95-1790-3085-69C55DC4DE5F}"/>
              </a:ext>
            </a:extLst>
          </p:cNvPr>
          <p:cNvGrpSpPr/>
          <p:nvPr/>
        </p:nvGrpSpPr>
        <p:grpSpPr>
          <a:xfrm>
            <a:off x="4738468" y="4105418"/>
            <a:ext cx="914400" cy="436098"/>
            <a:chOff x="2602523" y="4121834"/>
            <a:chExt cx="914400" cy="43609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017E3CA-252F-B964-E780-D0B6FB14226F}"/>
                </a:ext>
              </a:extLst>
            </p:cNvPr>
            <p:cNvSpPr/>
            <p:nvPr/>
          </p:nvSpPr>
          <p:spPr>
            <a:xfrm>
              <a:off x="2602523" y="4121834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53C9A1-FFB0-3B23-E8B1-E2F1D72ABAE8}"/>
                </a:ext>
              </a:extLst>
            </p:cNvPr>
            <p:cNvCxnSpPr/>
            <p:nvPr/>
          </p:nvCxnSpPr>
          <p:spPr>
            <a:xfrm>
              <a:off x="3291840" y="4121834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AA34C-FFFB-F5B2-586A-63C9282770C3}"/>
              </a:ext>
            </a:extLst>
          </p:cNvPr>
          <p:cNvCxnSpPr>
            <a:cxnSpLocks/>
          </p:cNvCxnSpPr>
          <p:nvPr/>
        </p:nvCxnSpPr>
        <p:spPr>
          <a:xfrm>
            <a:off x="3590175" y="4304718"/>
            <a:ext cx="1089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A1642E-E49A-7DEB-1AB4-B2ECC9EFE069}"/>
              </a:ext>
            </a:extLst>
          </p:cNvPr>
          <p:cNvCxnSpPr>
            <a:cxnSpLocks/>
          </p:cNvCxnSpPr>
          <p:nvPr/>
        </p:nvCxnSpPr>
        <p:spPr>
          <a:xfrm>
            <a:off x="5543235" y="4302370"/>
            <a:ext cx="1089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DDB7FF-1851-00D9-B132-E2BC3F06F1D8}"/>
              </a:ext>
            </a:extLst>
          </p:cNvPr>
          <p:cNvCxnSpPr>
            <a:cxnSpLocks/>
          </p:cNvCxnSpPr>
          <p:nvPr/>
        </p:nvCxnSpPr>
        <p:spPr>
          <a:xfrm>
            <a:off x="7524438" y="4300022"/>
            <a:ext cx="1089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9C393-8963-7819-9C9F-5BB2DA383C8C}"/>
              </a:ext>
            </a:extLst>
          </p:cNvPr>
          <p:cNvCxnSpPr/>
          <p:nvPr/>
        </p:nvCxnSpPr>
        <p:spPr>
          <a:xfrm>
            <a:off x="3108960" y="3277772"/>
            <a:ext cx="0" cy="858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032CF86-D32C-CEBA-1D19-114ABB7C6BD5}"/>
              </a:ext>
            </a:extLst>
          </p:cNvPr>
          <p:cNvSpPr txBox="1"/>
          <p:nvPr/>
        </p:nvSpPr>
        <p:spPr>
          <a:xfrm>
            <a:off x="9228395" y="542309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EB533F-9D5C-4149-6034-E338BFA28590}"/>
              </a:ext>
            </a:extLst>
          </p:cNvPr>
          <p:cNvCxnSpPr/>
          <p:nvPr/>
        </p:nvCxnSpPr>
        <p:spPr>
          <a:xfrm>
            <a:off x="9507415" y="4557932"/>
            <a:ext cx="0" cy="858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CFA698-06C7-24F5-EC3C-E5473C1D2637}"/>
              </a:ext>
            </a:extLst>
          </p:cNvPr>
          <p:cNvSpPr txBox="1"/>
          <p:nvPr/>
        </p:nvSpPr>
        <p:spPr>
          <a:xfrm>
            <a:off x="2797123" y="300813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E8942B-87D6-8BFE-4C12-A9986D1AE0F7}"/>
              </a:ext>
            </a:extLst>
          </p:cNvPr>
          <p:cNvSpPr txBox="1"/>
          <p:nvPr/>
        </p:nvSpPr>
        <p:spPr>
          <a:xfrm>
            <a:off x="3798279" y="4339876"/>
            <a:ext cx="74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  <a:endParaRPr lang="en-IN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682827-C0D3-D9FA-DF69-EA54BBBE7A37}"/>
              </a:ext>
            </a:extLst>
          </p:cNvPr>
          <p:cNvGrpSpPr/>
          <p:nvPr/>
        </p:nvGrpSpPr>
        <p:grpSpPr>
          <a:xfrm>
            <a:off x="2785403" y="4058527"/>
            <a:ext cx="914400" cy="530915"/>
            <a:chOff x="2785403" y="4058527"/>
            <a:chExt cx="914400" cy="53091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D5ACAD-1290-5455-6C0D-EF5272C37380}"/>
                </a:ext>
              </a:extLst>
            </p:cNvPr>
            <p:cNvSpPr/>
            <p:nvPr/>
          </p:nvSpPr>
          <p:spPr>
            <a:xfrm>
              <a:off x="2785403" y="4107766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0B54B3-00CC-8152-640E-8892BD1DAF5D}"/>
                </a:ext>
              </a:extLst>
            </p:cNvPr>
            <p:cNvCxnSpPr/>
            <p:nvPr/>
          </p:nvCxnSpPr>
          <p:spPr>
            <a:xfrm>
              <a:off x="3474720" y="4121834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081882-1ABD-0F43-7935-F5C227D9D2E0}"/>
                </a:ext>
              </a:extLst>
            </p:cNvPr>
            <p:cNvSpPr txBox="1"/>
            <p:nvPr/>
          </p:nvSpPr>
          <p:spPr>
            <a:xfrm>
              <a:off x="2883876" y="4058527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D3083F-8F15-7BBB-00B9-5BB7663BF9EE}"/>
              </a:ext>
            </a:extLst>
          </p:cNvPr>
          <p:cNvGrpSpPr/>
          <p:nvPr/>
        </p:nvGrpSpPr>
        <p:grpSpPr>
          <a:xfrm>
            <a:off x="6719664" y="4042114"/>
            <a:ext cx="914400" cy="530915"/>
            <a:chOff x="6719664" y="4042114"/>
            <a:chExt cx="914400" cy="53091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90DA2CF-1E3D-8B69-9215-6152859F44B0}"/>
                </a:ext>
              </a:extLst>
            </p:cNvPr>
            <p:cNvSpPr/>
            <p:nvPr/>
          </p:nvSpPr>
          <p:spPr>
            <a:xfrm>
              <a:off x="6719664" y="4089007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286DD-01BC-9F05-F689-78CF424179BB}"/>
                </a:ext>
              </a:extLst>
            </p:cNvPr>
            <p:cNvCxnSpPr/>
            <p:nvPr/>
          </p:nvCxnSpPr>
          <p:spPr>
            <a:xfrm>
              <a:off x="7408981" y="4089007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227D2C-7923-DA95-F5E1-3B03BD18FF0E}"/>
                </a:ext>
              </a:extLst>
            </p:cNvPr>
            <p:cNvSpPr txBox="1"/>
            <p:nvPr/>
          </p:nvSpPr>
          <p:spPr>
            <a:xfrm>
              <a:off x="6820490" y="4042114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9BD2EE4-0408-315C-E44B-5FBD668A0BD2}"/>
              </a:ext>
            </a:extLst>
          </p:cNvPr>
          <p:cNvSpPr txBox="1"/>
          <p:nvPr/>
        </p:nvSpPr>
        <p:spPr>
          <a:xfrm>
            <a:off x="4834598" y="4053838"/>
            <a:ext cx="54864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sz="1050" dirty="0"/>
              <a:t>(Data)</a:t>
            </a:r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988206-2022-06BA-DDE9-D751D5680A3A}"/>
              </a:ext>
            </a:extLst>
          </p:cNvPr>
          <p:cNvGrpSpPr/>
          <p:nvPr/>
        </p:nvGrpSpPr>
        <p:grpSpPr>
          <a:xfrm>
            <a:off x="8714923" y="4051492"/>
            <a:ext cx="914400" cy="530915"/>
            <a:chOff x="8714923" y="4051492"/>
            <a:chExt cx="914400" cy="53091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F8AC3DF-8FBB-9382-CCBB-CF5EF121A9FD}"/>
                </a:ext>
              </a:extLst>
            </p:cNvPr>
            <p:cNvSpPr/>
            <p:nvPr/>
          </p:nvSpPr>
          <p:spPr>
            <a:xfrm>
              <a:off x="8714923" y="4114799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993A533-391A-3DFD-23AD-E0F453B5D4B8}"/>
                </a:ext>
              </a:extLst>
            </p:cNvPr>
            <p:cNvCxnSpPr/>
            <p:nvPr/>
          </p:nvCxnSpPr>
          <p:spPr>
            <a:xfrm>
              <a:off x="9404240" y="4114799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EA6C79-CF91-B3CF-B684-5BB50D3E013E}"/>
                </a:ext>
              </a:extLst>
            </p:cNvPr>
            <p:cNvSpPr txBox="1"/>
            <p:nvPr/>
          </p:nvSpPr>
          <p:spPr>
            <a:xfrm>
              <a:off x="8799342" y="4051492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90F506E-2226-D75A-C149-C9587601454C}"/>
              </a:ext>
            </a:extLst>
          </p:cNvPr>
          <p:cNvSpPr txBox="1"/>
          <p:nvPr/>
        </p:nvSpPr>
        <p:spPr>
          <a:xfrm>
            <a:off x="745588" y="1252025"/>
            <a:ext cx="2236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= A</a:t>
            </a:r>
          </a:p>
          <a:p>
            <a:r>
              <a:rPr lang="en-US" dirty="0"/>
              <a:t>Current = A’s next (B)</a:t>
            </a:r>
          </a:p>
          <a:p>
            <a:r>
              <a:rPr lang="en-US" dirty="0"/>
              <a:t>Current = B’s next (C)</a:t>
            </a:r>
            <a:endParaRPr lang="en-IN" dirty="0"/>
          </a:p>
          <a:p>
            <a:r>
              <a:rPr lang="en-IN" dirty="0"/>
              <a:t>Current = C’s next (D)</a:t>
            </a:r>
          </a:p>
        </p:txBody>
      </p:sp>
    </p:spTree>
    <p:extLst>
      <p:ext uri="{BB962C8B-B14F-4D97-AF65-F5344CB8AC3E}">
        <p14:creationId xmlns:p14="http://schemas.microsoft.com/office/powerpoint/2010/main" val="297155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AE1B-BF29-D259-EFC3-77A3B6CE6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03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b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305E1F-1F95-1790-3085-69C55DC4DE5F}"/>
              </a:ext>
            </a:extLst>
          </p:cNvPr>
          <p:cNvGrpSpPr/>
          <p:nvPr/>
        </p:nvGrpSpPr>
        <p:grpSpPr>
          <a:xfrm>
            <a:off x="4738468" y="4105418"/>
            <a:ext cx="914400" cy="436098"/>
            <a:chOff x="2602523" y="4121834"/>
            <a:chExt cx="914400" cy="43609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017E3CA-252F-B964-E780-D0B6FB14226F}"/>
                </a:ext>
              </a:extLst>
            </p:cNvPr>
            <p:cNvSpPr/>
            <p:nvPr/>
          </p:nvSpPr>
          <p:spPr>
            <a:xfrm>
              <a:off x="2602523" y="4121834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53C9A1-FFB0-3B23-E8B1-E2F1D72ABAE8}"/>
                </a:ext>
              </a:extLst>
            </p:cNvPr>
            <p:cNvCxnSpPr/>
            <p:nvPr/>
          </p:nvCxnSpPr>
          <p:spPr>
            <a:xfrm>
              <a:off x="3291840" y="4121834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AA34C-FFFB-F5B2-586A-63C9282770C3}"/>
              </a:ext>
            </a:extLst>
          </p:cNvPr>
          <p:cNvCxnSpPr>
            <a:cxnSpLocks/>
          </p:cNvCxnSpPr>
          <p:nvPr/>
        </p:nvCxnSpPr>
        <p:spPr>
          <a:xfrm>
            <a:off x="3604243" y="4234378"/>
            <a:ext cx="1089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A1642E-E49A-7DEB-1AB4-B2ECC9EFE069}"/>
              </a:ext>
            </a:extLst>
          </p:cNvPr>
          <p:cNvCxnSpPr>
            <a:cxnSpLocks/>
          </p:cNvCxnSpPr>
          <p:nvPr/>
        </p:nvCxnSpPr>
        <p:spPr>
          <a:xfrm>
            <a:off x="5627643" y="4232030"/>
            <a:ext cx="998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DDB7FF-1851-00D9-B132-E2BC3F06F1D8}"/>
              </a:ext>
            </a:extLst>
          </p:cNvPr>
          <p:cNvCxnSpPr>
            <a:cxnSpLocks/>
          </p:cNvCxnSpPr>
          <p:nvPr/>
        </p:nvCxnSpPr>
        <p:spPr>
          <a:xfrm>
            <a:off x="7524438" y="4229682"/>
            <a:ext cx="1089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9C393-8963-7819-9C9F-5BB2DA383C8C}"/>
              </a:ext>
            </a:extLst>
          </p:cNvPr>
          <p:cNvCxnSpPr/>
          <p:nvPr/>
        </p:nvCxnSpPr>
        <p:spPr>
          <a:xfrm>
            <a:off x="3108960" y="3277772"/>
            <a:ext cx="0" cy="858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032CF86-D32C-CEBA-1D19-114ABB7C6BD5}"/>
              </a:ext>
            </a:extLst>
          </p:cNvPr>
          <p:cNvSpPr txBox="1"/>
          <p:nvPr/>
        </p:nvSpPr>
        <p:spPr>
          <a:xfrm>
            <a:off x="9228395" y="5423096"/>
            <a:ext cx="56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EB533F-9D5C-4149-6034-E338BFA28590}"/>
              </a:ext>
            </a:extLst>
          </p:cNvPr>
          <p:cNvCxnSpPr/>
          <p:nvPr/>
        </p:nvCxnSpPr>
        <p:spPr>
          <a:xfrm>
            <a:off x="9507415" y="4557932"/>
            <a:ext cx="0" cy="858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CFA698-06C7-24F5-EC3C-E5473C1D2637}"/>
              </a:ext>
            </a:extLst>
          </p:cNvPr>
          <p:cNvSpPr txBox="1"/>
          <p:nvPr/>
        </p:nvSpPr>
        <p:spPr>
          <a:xfrm>
            <a:off x="2797123" y="300813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E8942B-87D6-8BFE-4C12-A9986D1AE0F7}"/>
              </a:ext>
            </a:extLst>
          </p:cNvPr>
          <p:cNvSpPr txBox="1"/>
          <p:nvPr/>
        </p:nvSpPr>
        <p:spPr>
          <a:xfrm>
            <a:off x="3798279" y="4410216"/>
            <a:ext cx="74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  <a:endParaRPr lang="en-IN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682827-C0D3-D9FA-DF69-EA54BBBE7A37}"/>
              </a:ext>
            </a:extLst>
          </p:cNvPr>
          <p:cNvGrpSpPr/>
          <p:nvPr/>
        </p:nvGrpSpPr>
        <p:grpSpPr>
          <a:xfrm>
            <a:off x="2785403" y="4058527"/>
            <a:ext cx="914400" cy="530915"/>
            <a:chOff x="2785403" y="4058527"/>
            <a:chExt cx="914400" cy="53091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D5ACAD-1290-5455-6C0D-EF5272C37380}"/>
                </a:ext>
              </a:extLst>
            </p:cNvPr>
            <p:cNvSpPr/>
            <p:nvPr/>
          </p:nvSpPr>
          <p:spPr>
            <a:xfrm>
              <a:off x="2785403" y="4107766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0B54B3-00CC-8152-640E-8892BD1DAF5D}"/>
                </a:ext>
              </a:extLst>
            </p:cNvPr>
            <p:cNvCxnSpPr/>
            <p:nvPr/>
          </p:nvCxnSpPr>
          <p:spPr>
            <a:xfrm>
              <a:off x="3474720" y="4121834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081882-1ABD-0F43-7935-F5C227D9D2E0}"/>
                </a:ext>
              </a:extLst>
            </p:cNvPr>
            <p:cNvSpPr txBox="1"/>
            <p:nvPr/>
          </p:nvSpPr>
          <p:spPr>
            <a:xfrm>
              <a:off x="2883876" y="4058527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D3083F-8F15-7BBB-00B9-5BB7663BF9EE}"/>
              </a:ext>
            </a:extLst>
          </p:cNvPr>
          <p:cNvGrpSpPr/>
          <p:nvPr/>
        </p:nvGrpSpPr>
        <p:grpSpPr>
          <a:xfrm>
            <a:off x="6719664" y="4042114"/>
            <a:ext cx="914400" cy="530915"/>
            <a:chOff x="6719664" y="4042114"/>
            <a:chExt cx="914400" cy="53091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90DA2CF-1E3D-8B69-9215-6152859F44B0}"/>
                </a:ext>
              </a:extLst>
            </p:cNvPr>
            <p:cNvSpPr/>
            <p:nvPr/>
          </p:nvSpPr>
          <p:spPr>
            <a:xfrm>
              <a:off x="6719664" y="4089007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286DD-01BC-9F05-F689-78CF424179BB}"/>
                </a:ext>
              </a:extLst>
            </p:cNvPr>
            <p:cNvCxnSpPr/>
            <p:nvPr/>
          </p:nvCxnSpPr>
          <p:spPr>
            <a:xfrm>
              <a:off x="7408981" y="4089007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227D2C-7923-DA95-F5E1-3B03BD18FF0E}"/>
                </a:ext>
              </a:extLst>
            </p:cNvPr>
            <p:cNvSpPr txBox="1"/>
            <p:nvPr/>
          </p:nvSpPr>
          <p:spPr>
            <a:xfrm>
              <a:off x="6820490" y="4042114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9BD2EE4-0408-315C-E44B-5FBD668A0BD2}"/>
              </a:ext>
            </a:extLst>
          </p:cNvPr>
          <p:cNvSpPr txBox="1"/>
          <p:nvPr/>
        </p:nvSpPr>
        <p:spPr>
          <a:xfrm>
            <a:off x="4834598" y="4053838"/>
            <a:ext cx="54864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sz="1050" dirty="0"/>
              <a:t>(Data)</a:t>
            </a:r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988206-2022-06BA-DDE9-D751D5680A3A}"/>
              </a:ext>
            </a:extLst>
          </p:cNvPr>
          <p:cNvGrpSpPr/>
          <p:nvPr/>
        </p:nvGrpSpPr>
        <p:grpSpPr>
          <a:xfrm>
            <a:off x="8714923" y="4051492"/>
            <a:ext cx="914400" cy="530915"/>
            <a:chOff x="8714923" y="4051492"/>
            <a:chExt cx="914400" cy="53091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F8AC3DF-8FBB-9382-CCBB-CF5EF121A9FD}"/>
                </a:ext>
              </a:extLst>
            </p:cNvPr>
            <p:cNvSpPr/>
            <p:nvPr/>
          </p:nvSpPr>
          <p:spPr>
            <a:xfrm>
              <a:off x="8714923" y="4114799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993A533-391A-3DFD-23AD-E0F453B5D4B8}"/>
                </a:ext>
              </a:extLst>
            </p:cNvPr>
            <p:cNvCxnSpPr/>
            <p:nvPr/>
          </p:nvCxnSpPr>
          <p:spPr>
            <a:xfrm>
              <a:off x="9404240" y="4114799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EA6C79-CF91-B3CF-B684-5BB50D3E013E}"/>
                </a:ext>
              </a:extLst>
            </p:cNvPr>
            <p:cNvSpPr txBox="1"/>
            <p:nvPr/>
          </p:nvSpPr>
          <p:spPr>
            <a:xfrm>
              <a:off x="8799342" y="4051492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0B70E0-B314-2C56-22AC-DDF5B7078166}"/>
              </a:ext>
            </a:extLst>
          </p:cNvPr>
          <p:cNvCxnSpPr>
            <a:cxnSpLocks/>
          </p:cNvCxnSpPr>
          <p:nvPr/>
        </p:nvCxnSpPr>
        <p:spPr>
          <a:xfrm flipH="1">
            <a:off x="3809993" y="4428982"/>
            <a:ext cx="945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3C0657-B2E9-9B9A-1649-8DE054D2D268}"/>
              </a:ext>
            </a:extLst>
          </p:cNvPr>
          <p:cNvCxnSpPr>
            <a:cxnSpLocks/>
          </p:cNvCxnSpPr>
          <p:nvPr/>
        </p:nvCxnSpPr>
        <p:spPr>
          <a:xfrm flipH="1">
            <a:off x="5791198" y="4412566"/>
            <a:ext cx="945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088C97-FEA7-1943-0DB8-04BDA68B8B54}"/>
              </a:ext>
            </a:extLst>
          </p:cNvPr>
          <p:cNvCxnSpPr>
            <a:cxnSpLocks/>
          </p:cNvCxnSpPr>
          <p:nvPr/>
        </p:nvCxnSpPr>
        <p:spPr>
          <a:xfrm flipH="1">
            <a:off x="7758331" y="4410218"/>
            <a:ext cx="945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3C54A4-94CB-A583-7D77-50EA13AC4B49}"/>
              </a:ext>
            </a:extLst>
          </p:cNvPr>
          <p:cNvSpPr txBox="1"/>
          <p:nvPr/>
        </p:nvSpPr>
        <p:spPr>
          <a:xfrm>
            <a:off x="928468" y="900332"/>
            <a:ext cx="25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Traverse based on the null value of Next Node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04D01D-EF2A-0EDA-4BB5-5E716D7FDC31}"/>
              </a:ext>
            </a:extLst>
          </p:cNvPr>
          <p:cNvCxnSpPr>
            <a:cxnSpLocks/>
          </p:cNvCxnSpPr>
          <p:nvPr/>
        </p:nvCxnSpPr>
        <p:spPr>
          <a:xfrm flipH="1" flipV="1">
            <a:off x="1948721" y="4301233"/>
            <a:ext cx="836682" cy="1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A0F8A7-4820-8557-BD2F-9F68033427A6}"/>
              </a:ext>
            </a:extLst>
          </p:cNvPr>
          <p:cNvSpPr txBox="1"/>
          <p:nvPr/>
        </p:nvSpPr>
        <p:spPr>
          <a:xfrm>
            <a:off x="1196155" y="4151434"/>
            <a:ext cx="56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77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AE1B-BF29-D259-EFC3-77A3B6CE6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03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b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305E1F-1F95-1790-3085-69C55DC4DE5F}"/>
              </a:ext>
            </a:extLst>
          </p:cNvPr>
          <p:cNvGrpSpPr/>
          <p:nvPr/>
        </p:nvGrpSpPr>
        <p:grpSpPr>
          <a:xfrm>
            <a:off x="4738468" y="4105418"/>
            <a:ext cx="914400" cy="436098"/>
            <a:chOff x="2602523" y="4121834"/>
            <a:chExt cx="914400" cy="43609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017E3CA-252F-B964-E780-D0B6FB14226F}"/>
                </a:ext>
              </a:extLst>
            </p:cNvPr>
            <p:cNvSpPr/>
            <p:nvPr/>
          </p:nvSpPr>
          <p:spPr>
            <a:xfrm>
              <a:off x="2602523" y="4121834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53C9A1-FFB0-3B23-E8B1-E2F1D72ABAE8}"/>
                </a:ext>
              </a:extLst>
            </p:cNvPr>
            <p:cNvCxnSpPr/>
            <p:nvPr/>
          </p:nvCxnSpPr>
          <p:spPr>
            <a:xfrm>
              <a:off x="3291840" y="4121834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AA34C-FFFB-F5B2-586A-63C9282770C3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604243" y="4234378"/>
            <a:ext cx="1184397" cy="1296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A1642E-E49A-7DEB-1AB4-B2ECC9EFE069}"/>
              </a:ext>
            </a:extLst>
          </p:cNvPr>
          <p:cNvCxnSpPr>
            <a:cxnSpLocks/>
          </p:cNvCxnSpPr>
          <p:nvPr/>
        </p:nvCxnSpPr>
        <p:spPr>
          <a:xfrm>
            <a:off x="5627643" y="4232030"/>
            <a:ext cx="998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DDB7FF-1851-00D9-B132-E2BC3F06F1D8}"/>
              </a:ext>
            </a:extLst>
          </p:cNvPr>
          <p:cNvCxnSpPr>
            <a:cxnSpLocks/>
          </p:cNvCxnSpPr>
          <p:nvPr/>
        </p:nvCxnSpPr>
        <p:spPr>
          <a:xfrm>
            <a:off x="7524438" y="4229682"/>
            <a:ext cx="1089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9C393-8963-7819-9C9F-5BB2DA383C8C}"/>
              </a:ext>
            </a:extLst>
          </p:cNvPr>
          <p:cNvCxnSpPr>
            <a:cxnSpLocks/>
          </p:cNvCxnSpPr>
          <p:nvPr/>
        </p:nvCxnSpPr>
        <p:spPr>
          <a:xfrm>
            <a:off x="3108960" y="3277772"/>
            <a:ext cx="0" cy="858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EB533F-9D5C-4149-6034-E338BFA28590}"/>
              </a:ext>
            </a:extLst>
          </p:cNvPr>
          <p:cNvCxnSpPr>
            <a:cxnSpLocks/>
          </p:cNvCxnSpPr>
          <p:nvPr/>
        </p:nvCxnSpPr>
        <p:spPr>
          <a:xfrm>
            <a:off x="9347982" y="4292474"/>
            <a:ext cx="8018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CFA698-06C7-24F5-EC3C-E5473C1D2637}"/>
              </a:ext>
            </a:extLst>
          </p:cNvPr>
          <p:cNvSpPr txBox="1"/>
          <p:nvPr/>
        </p:nvSpPr>
        <p:spPr>
          <a:xfrm>
            <a:off x="2797123" y="300813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E8942B-87D6-8BFE-4C12-A9986D1AE0F7}"/>
              </a:ext>
            </a:extLst>
          </p:cNvPr>
          <p:cNvSpPr txBox="1"/>
          <p:nvPr/>
        </p:nvSpPr>
        <p:spPr>
          <a:xfrm>
            <a:off x="3798279" y="4410216"/>
            <a:ext cx="74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  <a:endParaRPr lang="en-IN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682827-C0D3-D9FA-DF69-EA54BBBE7A37}"/>
              </a:ext>
            </a:extLst>
          </p:cNvPr>
          <p:cNvGrpSpPr/>
          <p:nvPr/>
        </p:nvGrpSpPr>
        <p:grpSpPr>
          <a:xfrm>
            <a:off x="2785403" y="4058527"/>
            <a:ext cx="914400" cy="530915"/>
            <a:chOff x="2785403" y="4058527"/>
            <a:chExt cx="914400" cy="53091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D5ACAD-1290-5455-6C0D-EF5272C37380}"/>
                </a:ext>
              </a:extLst>
            </p:cNvPr>
            <p:cNvSpPr/>
            <p:nvPr/>
          </p:nvSpPr>
          <p:spPr>
            <a:xfrm>
              <a:off x="2785403" y="4107766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0B54B3-00CC-8152-640E-8892BD1DAF5D}"/>
                </a:ext>
              </a:extLst>
            </p:cNvPr>
            <p:cNvCxnSpPr/>
            <p:nvPr/>
          </p:nvCxnSpPr>
          <p:spPr>
            <a:xfrm>
              <a:off x="3474720" y="4121834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081882-1ABD-0F43-7935-F5C227D9D2E0}"/>
                </a:ext>
              </a:extLst>
            </p:cNvPr>
            <p:cNvSpPr txBox="1"/>
            <p:nvPr/>
          </p:nvSpPr>
          <p:spPr>
            <a:xfrm>
              <a:off x="2883876" y="4058527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D3083F-8F15-7BBB-00B9-5BB7663BF9EE}"/>
              </a:ext>
            </a:extLst>
          </p:cNvPr>
          <p:cNvGrpSpPr/>
          <p:nvPr/>
        </p:nvGrpSpPr>
        <p:grpSpPr>
          <a:xfrm>
            <a:off x="6719664" y="4042114"/>
            <a:ext cx="914400" cy="530915"/>
            <a:chOff x="6719664" y="4042114"/>
            <a:chExt cx="914400" cy="53091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90DA2CF-1E3D-8B69-9215-6152859F44B0}"/>
                </a:ext>
              </a:extLst>
            </p:cNvPr>
            <p:cNvSpPr/>
            <p:nvPr/>
          </p:nvSpPr>
          <p:spPr>
            <a:xfrm>
              <a:off x="6719664" y="4089007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286DD-01BC-9F05-F689-78CF424179BB}"/>
                </a:ext>
              </a:extLst>
            </p:cNvPr>
            <p:cNvCxnSpPr/>
            <p:nvPr/>
          </p:nvCxnSpPr>
          <p:spPr>
            <a:xfrm>
              <a:off x="7408981" y="4089007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227D2C-7923-DA95-F5E1-3B03BD18FF0E}"/>
                </a:ext>
              </a:extLst>
            </p:cNvPr>
            <p:cNvSpPr txBox="1"/>
            <p:nvPr/>
          </p:nvSpPr>
          <p:spPr>
            <a:xfrm>
              <a:off x="6820490" y="4042114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9BD2EE4-0408-315C-E44B-5FBD668A0BD2}"/>
              </a:ext>
            </a:extLst>
          </p:cNvPr>
          <p:cNvSpPr txBox="1"/>
          <p:nvPr/>
        </p:nvSpPr>
        <p:spPr>
          <a:xfrm>
            <a:off x="4834598" y="4053838"/>
            <a:ext cx="54864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sz="1050" dirty="0"/>
              <a:t>(Data)</a:t>
            </a:r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988206-2022-06BA-DDE9-D751D5680A3A}"/>
              </a:ext>
            </a:extLst>
          </p:cNvPr>
          <p:cNvGrpSpPr/>
          <p:nvPr/>
        </p:nvGrpSpPr>
        <p:grpSpPr>
          <a:xfrm>
            <a:off x="8714923" y="4051492"/>
            <a:ext cx="914400" cy="530915"/>
            <a:chOff x="8714923" y="4051492"/>
            <a:chExt cx="914400" cy="53091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F8AC3DF-8FBB-9382-CCBB-CF5EF121A9FD}"/>
                </a:ext>
              </a:extLst>
            </p:cNvPr>
            <p:cNvSpPr/>
            <p:nvPr/>
          </p:nvSpPr>
          <p:spPr>
            <a:xfrm>
              <a:off x="8714923" y="4114799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993A533-391A-3DFD-23AD-E0F453B5D4B8}"/>
                </a:ext>
              </a:extLst>
            </p:cNvPr>
            <p:cNvCxnSpPr/>
            <p:nvPr/>
          </p:nvCxnSpPr>
          <p:spPr>
            <a:xfrm>
              <a:off x="9404240" y="4114799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EA6C79-CF91-B3CF-B684-5BB50D3E013E}"/>
                </a:ext>
              </a:extLst>
            </p:cNvPr>
            <p:cNvSpPr txBox="1"/>
            <p:nvPr/>
          </p:nvSpPr>
          <p:spPr>
            <a:xfrm>
              <a:off x="8799342" y="4051492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0B70E0-B314-2C56-22AC-DDF5B7078166}"/>
              </a:ext>
            </a:extLst>
          </p:cNvPr>
          <p:cNvCxnSpPr>
            <a:cxnSpLocks/>
          </p:cNvCxnSpPr>
          <p:nvPr/>
        </p:nvCxnSpPr>
        <p:spPr>
          <a:xfrm flipH="1">
            <a:off x="5333821" y="4518602"/>
            <a:ext cx="6318" cy="850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3C0657-B2E9-9B9A-1649-8DE054D2D268}"/>
              </a:ext>
            </a:extLst>
          </p:cNvPr>
          <p:cNvCxnSpPr>
            <a:cxnSpLocks/>
          </p:cNvCxnSpPr>
          <p:nvPr/>
        </p:nvCxnSpPr>
        <p:spPr>
          <a:xfrm flipH="1">
            <a:off x="5791198" y="4412566"/>
            <a:ext cx="945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088C97-FEA7-1943-0DB8-04BDA68B8B54}"/>
              </a:ext>
            </a:extLst>
          </p:cNvPr>
          <p:cNvCxnSpPr>
            <a:cxnSpLocks/>
          </p:cNvCxnSpPr>
          <p:nvPr/>
        </p:nvCxnSpPr>
        <p:spPr>
          <a:xfrm flipH="1">
            <a:off x="7758331" y="4410218"/>
            <a:ext cx="945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3C54A4-94CB-A583-7D77-50EA13AC4B49}"/>
              </a:ext>
            </a:extLst>
          </p:cNvPr>
          <p:cNvSpPr txBox="1"/>
          <p:nvPr/>
        </p:nvSpPr>
        <p:spPr>
          <a:xfrm>
            <a:off x="928468" y="900332"/>
            <a:ext cx="25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Traverse based on the null value of Next Node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0F8A7-4820-8557-BD2F-9F68033427A6}"/>
              </a:ext>
            </a:extLst>
          </p:cNvPr>
          <p:cNvSpPr txBox="1"/>
          <p:nvPr/>
        </p:nvSpPr>
        <p:spPr>
          <a:xfrm>
            <a:off x="1619120" y="5400529"/>
            <a:ext cx="56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163692-1113-48AE-3331-B8E30334FD6A}"/>
              </a:ext>
            </a:extLst>
          </p:cNvPr>
          <p:cNvGrpSpPr/>
          <p:nvPr/>
        </p:nvGrpSpPr>
        <p:grpSpPr>
          <a:xfrm>
            <a:off x="10210800" y="4027017"/>
            <a:ext cx="914400" cy="530915"/>
            <a:chOff x="2785403" y="4058527"/>
            <a:chExt cx="914400" cy="53091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C28BABD-C749-4CCE-C592-110BCF71F855}"/>
                </a:ext>
              </a:extLst>
            </p:cNvPr>
            <p:cNvSpPr/>
            <p:nvPr/>
          </p:nvSpPr>
          <p:spPr>
            <a:xfrm>
              <a:off x="2785403" y="4107766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0ED7FB-3194-3A98-9119-66A90453D663}"/>
                </a:ext>
              </a:extLst>
            </p:cNvPr>
            <p:cNvCxnSpPr/>
            <p:nvPr/>
          </p:nvCxnSpPr>
          <p:spPr>
            <a:xfrm>
              <a:off x="3474720" y="4121834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5C19E8-9CB8-032F-5AF7-D891BE414CE6}"/>
                </a:ext>
              </a:extLst>
            </p:cNvPr>
            <p:cNvSpPr txBox="1"/>
            <p:nvPr/>
          </p:nvSpPr>
          <p:spPr>
            <a:xfrm>
              <a:off x="2883876" y="4058527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519331-C8BE-4BA1-982D-26D3FB69DC05}"/>
              </a:ext>
            </a:extLst>
          </p:cNvPr>
          <p:cNvCxnSpPr/>
          <p:nvPr/>
        </p:nvCxnSpPr>
        <p:spPr>
          <a:xfrm>
            <a:off x="11023915" y="4485482"/>
            <a:ext cx="0" cy="858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8C399F-D024-0D1A-7881-DB14686D3B11}"/>
              </a:ext>
            </a:extLst>
          </p:cNvPr>
          <p:cNvSpPr txBox="1"/>
          <p:nvPr/>
        </p:nvSpPr>
        <p:spPr>
          <a:xfrm>
            <a:off x="10744899" y="5425596"/>
            <a:ext cx="56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A0A1F9-A142-5396-78A5-8CCC8368896B}"/>
              </a:ext>
            </a:extLst>
          </p:cNvPr>
          <p:cNvCxnSpPr>
            <a:cxnSpLocks/>
          </p:cNvCxnSpPr>
          <p:nvPr/>
        </p:nvCxnSpPr>
        <p:spPr>
          <a:xfrm flipH="1">
            <a:off x="9581280" y="4440512"/>
            <a:ext cx="7256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1D5B03-A894-44C0-37A8-8B206501F2E0}"/>
              </a:ext>
            </a:extLst>
          </p:cNvPr>
          <p:cNvCxnSpPr>
            <a:cxnSpLocks/>
          </p:cNvCxnSpPr>
          <p:nvPr/>
        </p:nvCxnSpPr>
        <p:spPr>
          <a:xfrm>
            <a:off x="3013496" y="4480434"/>
            <a:ext cx="15836" cy="87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A69503-BB2E-7ABD-E0E2-640F9C4ECFF0}"/>
              </a:ext>
            </a:extLst>
          </p:cNvPr>
          <p:cNvGrpSpPr/>
          <p:nvPr/>
        </p:nvGrpSpPr>
        <p:grpSpPr>
          <a:xfrm>
            <a:off x="2785403" y="5319738"/>
            <a:ext cx="914400" cy="530915"/>
            <a:chOff x="2785403" y="4058527"/>
            <a:chExt cx="914400" cy="530915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6BDB6E6-B4D8-7682-BABE-FF3412ABDC64}"/>
                </a:ext>
              </a:extLst>
            </p:cNvPr>
            <p:cNvSpPr/>
            <p:nvPr/>
          </p:nvSpPr>
          <p:spPr>
            <a:xfrm>
              <a:off x="2785403" y="4107766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8ECD2B2-5AFE-D0CC-68E5-9D8E48664C94}"/>
                </a:ext>
              </a:extLst>
            </p:cNvPr>
            <p:cNvCxnSpPr/>
            <p:nvPr/>
          </p:nvCxnSpPr>
          <p:spPr>
            <a:xfrm>
              <a:off x="3474720" y="4121834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155E5D-50AC-CBF7-B645-285AB6DC70A4}"/>
                </a:ext>
              </a:extLst>
            </p:cNvPr>
            <p:cNvSpPr txBox="1"/>
            <p:nvPr/>
          </p:nvSpPr>
          <p:spPr>
            <a:xfrm>
              <a:off x="2883876" y="4058527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8D88EA-B215-7A7B-C32B-5150EB6CBC1A}"/>
              </a:ext>
            </a:extLst>
          </p:cNvPr>
          <p:cNvCxnSpPr>
            <a:cxnSpLocks/>
          </p:cNvCxnSpPr>
          <p:nvPr/>
        </p:nvCxnSpPr>
        <p:spPr>
          <a:xfrm flipV="1">
            <a:off x="3242603" y="4626659"/>
            <a:ext cx="0" cy="716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8EF89D-297C-FFC0-BBDE-9A178661E18D}"/>
              </a:ext>
            </a:extLst>
          </p:cNvPr>
          <p:cNvCxnSpPr>
            <a:cxnSpLocks/>
          </p:cNvCxnSpPr>
          <p:nvPr/>
        </p:nvCxnSpPr>
        <p:spPr>
          <a:xfrm flipH="1">
            <a:off x="2189266" y="5574046"/>
            <a:ext cx="550715" cy="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405AAC-E796-F243-9F25-758A800375A8}"/>
              </a:ext>
            </a:extLst>
          </p:cNvPr>
          <p:cNvGrpSpPr/>
          <p:nvPr/>
        </p:nvGrpSpPr>
        <p:grpSpPr>
          <a:xfrm>
            <a:off x="4788640" y="5264013"/>
            <a:ext cx="914400" cy="530915"/>
            <a:chOff x="2785403" y="4058527"/>
            <a:chExt cx="914400" cy="53091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0D5DF92-5985-4E19-8410-AA55E6E099D2}"/>
                </a:ext>
              </a:extLst>
            </p:cNvPr>
            <p:cNvSpPr/>
            <p:nvPr/>
          </p:nvSpPr>
          <p:spPr>
            <a:xfrm>
              <a:off x="2785403" y="4107766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BFBDC0B-AE59-1FAA-7BC2-51C8C19CB5CA}"/>
                </a:ext>
              </a:extLst>
            </p:cNvPr>
            <p:cNvCxnSpPr/>
            <p:nvPr/>
          </p:nvCxnSpPr>
          <p:spPr>
            <a:xfrm>
              <a:off x="3474720" y="4121834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A56CE3-4049-3F81-059F-73CEBAD0FB38}"/>
                </a:ext>
              </a:extLst>
            </p:cNvPr>
            <p:cNvSpPr txBox="1"/>
            <p:nvPr/>
          </p:nvSpPr>
          <p:spPr>
            <a:xfrm>
              <a:off x="2883876" y="4058527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C77788-1216-08EF-6256-7C3EAAFBD0C9}"/>
              </a:ext>
            </a:extLst>
          </p:cNvPr>
          <p:cNvCxnSpPr>
            <a:cxnSpLocks/>
          </p:cNvCxnSpPr>
          <p:nvPr/>
        </p:nvCxnSpPr>
        <p:spPr>
          <a:xfrm flipH="1" flipV="1">
            <a:off x="4980340" y="4520448"/>
            <a:ext cx="17165" cy="863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F9C94D-9531-DC4F-318F-041945ACDD14}"/>
              </a:ext>
            </a:extLst>
          </p:cNvPr>
          <p:cNvCxnSpPr>
            <a:cxnSpLocks/>
          </p:cNvCxnSpPr>
          <p:nvPr/>
        </p:nvCxnSpPr>
        <p:spPr>
          <a:xfrm flipH="1" flipV="1">
            <a:off x="3540218" y="4541516"/>
            <a:ext cx="1346895" cy="1207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2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AE1B-BF29-D259-EFC3-77A3B6CE6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03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b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305E1F-1F95-1790-3085-69C55DC4DE5F}"/>
              </a:ext>
            </a:extLst>
          </p:cNvPr>
          <p:cNvGrpSpPr/>
          <p:nvPr/>
        </p:nvGrpSpPr>
        <p:grpSpPr>
          <a:xfrm>
            <a:off x="4738468" y="4105418"/>
            <a:ext cx="914400" cy="436098"/>
            <a:chOff x="2602523" y="4121834"/>
            <a:chExt cx="914400" cy="43609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017E3CA-252F-B964-E780-D0B6FB14226F}"/>
                </a:ext>
              </a:extLst>
            </p:cNvPr>
            <p:cNvSpPr/>
            <p:nvPr/>
          </p:nvSpPr>
          <p:spPr>
            <a:xfrm>
              <a:off x="2602523" y="4121834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53C9A1-FFB0-3B23-E8B1-E2F1D72ABAE8}"/>
                </a:ext>
              </a:extLst>
            </p:cNvPr>
            <p:cNvCxnSpPr/>
            <p:nvPr/>
          </p:nvCxnSpPr>
          <p:spPr>
            <a:xfrm>
              <a:off x="3291840" y="4121834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AA34C-FFFB-F5B2-586A-63C9282770C3}"/>
              </a:ext>
            </a:extLst>
          </p:cNvPr>
          <p:cNvCxnSpPr>
            <a:cxnSpLocks/>
          </p:cNvCxnSpPr>
          <p:nvPr/>
        </p:nvCxnSpPr>
        <p:spPr>
          <a:xfrm>
            <a:off x="3590175" y="4304718"/>
            <a:ext cx="1089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A1642E-E49A-7DEB-1AB4-B2ECC9EFE069}"/>
              </a:ext>
            </a:extLst>
          </p:cNvPr>
          <p:cNvCxnSpPr>
            <a:cxnSpLocks/>
          </p:cNvCxnSpPr>
          <p:nvPr/>
        </p:nvCxnSpPr>
        <p:spPr>
          <a:xfrm>
            <a:off x="5543235" y="4302370"/>
            <a:ext cx="1089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DDB7FF-1851-00D9-B132-E2BC3F06F1D8}"/>
              </a:ext>
            </a:extLst>
          </p:cNvPr>
          <p:cNvCxnSpPr>
            <a:cxnSpLocks/>
          </p:cNvCxnSpPr>
          <p:nvPr/>
        </p:nvCxnSpPr>
        <p:spPr>
          <a:xfrm>
            <a:off x="7524438" y="4300022"/>
            <a:ext cx="1089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CFA698-06C7-24F5-EC3C-E5473C1D2637}"/>
              </a:ext>
            </a:extLst>
          </p:cNvPr>
          <p:cNvSpPr txBox="1"/>
          <p:nvPr/>
        </p:nvSpPr>
        <p:spPr>
          <a:xfrm>
            <a:off x="2797123" y="359899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E8942B-87D6-8BFE-4C12-A9986D1AE0F7}"/>
              </a:ext>
            </a:extLst>
          </p:cNvPr>
          <p:cNvSpPr txBox="1"/>
          <p:nvPr/>
        </p:nvSpPr>
        <p:spPr>
          <a:xfrm>
            <a:off x="3798279" y="4339876"/>
            <a:ext cx="74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  <a:endParaRPr lang="en-IN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682827-C0D3-D9FA-DF69-EA54BBBE7A37}"/>
              </a:ext>
            </a:extLst>
          </p:cNvPr>
          <p:cNvGrpSpPr/>
          <p:nvPr/>
        </p:nvGrpSpPr>
        <p:grpSpPr>
          <a:xfrm>
            <a:off x="2785403" y="4058527"/>
            <a:ext cx="914400" cy="530915"/>
            <a:chOff x="2785403" y="4058527"/>
            <a:chExt cx="914400" cy="53091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D5ACAD-1290-5455-6C0D-EF5272C37380}"/>
                </a:ext>
              </a:extLst>
            </p:cNvPr>
            <p:cNvSpPr/>
            <p:nvPr/>
          </p:nvSpPr>
          <p:spPr>
            <a:xfrm>
              <a:off x="2785403" y="4107766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0B54B3-00CC-8152-640E-8892BD1DAF5D}"/>
                </a:ext>
              </a:extLst>
            </p:cNvPr>
            <p:cNvCxnSpPr/>
            <p:nvPr/>
          </p:nvCxnSpPr>
          <p:spPr>
            <a:xfrm>
              <a:off x="3474720" y="4121834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081882-1ABD-0F43-7935-F5C227D9D2E0}"/>
                </a:ext>
              </a:extLst>
            </p:cNvPr>
            <p:cNvSpPr txBox="1"/>
            <p:nvPr/>
          </p:nvSpPr>
          <p:spPr>
            <a:xfrm>
              <a:off x="2883876" y="4058527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D3083F-8F15-7BBB-00B9-5BB7663BF9EE}"/>
              </a:ext>
            </a:extLst>
          </p:cNvPr>
          <p:cNvGrpSpPr/>
          <p:nvPr/>
        </p:nvGrpSpPr>
        <p:grpSpPr>
          <a:xfrm>
            <a:off x="6719664" y="4042114"/>
            <a:ext cx="914400" cy="530915"/>
            <a:chOff x="6719664" y="4042114"/>
            <a:chExt cx="914400" cy="53091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90DA2CF-1E3D-8B69-9215-6152859F44B0}"/>
                </a:ext>
              </a:extLst>
            </p:cNvPr>
            <p:cNvSpPr/>
            <p:nvPr/>
          </p:nvSpPr>
          <p:spPr>
            <a:xfrm>
              <a:off x="6719664" y="4089007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286DD-01BC-9F05-F689-78CF424179BB}"/>
                </a:ext>
              </a:extLst>
            </p:cNvPr>
            <p:cNvCxnSpPr/>
            <p:nvPr/>
          </p:nvCxnSpPr>
          <p:spPr>
            <a:xfrm>
              <a:off x="7408981" y="4089007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227D2C-7923-DA95-F5E1-3B03BD18FF0E}"/>
                </a:ext>
              </a:extLst>
            </p:cNvPr>
            <p:cNvSpPr txBox="1"/>
            <p:nvPr/>
          </p:nvSpPr>
          <p:spPr>
            <a:xfrm>
              <a:off x="6820490" y="4042114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9BD2EE4-0408-315C-E44B-5FBD668A0BD2}"/>
              </a:ext>
            </a:extLst>
          </p:cNvPr>
          <p:cNvSpPr txBox="1"/>
          <p:nvPr/>
        </p:nvSpPr>
        <p:spPr>
          <a:xfrm>
            <a:off x="4834598" y="4053838"/>
            <a:ext cx="54864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sz="1050" dirty="0"/>
              <a:t>(Data)</a:t>
            </a:r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988206-2022-06BA-DDE9-D751D5680A3A}"/>
              </a:ext>
            </a:extLst>
          </p:cNvPr>
          <p:cNvGrpSpPr/>
          <p:nvPr/>
        </p:nvGrpSpPr>
        <p:grpSpPr>
          <a:xfrm>
            <a:off x="8714923" y="4051492"/>
            <a:ext cx="914400" cy="530915"/>
            <a:chOff x="8714923" y="4051492"/>
            <a:chExt cx="914400" cy="53091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F8AC3DF-8FBB-9382-CCBB-CF5EF121A9FD}"/>
                </a:ext>
              </a:extLst>
            </p:cNvPr>
            <p:cNvSpPr/>
            <p:nvPr/>
          </p:nvSpPr>
          <p:spPr>
            <a:xfrm>
              <a:off x="8714923" y="4114799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993A533-391A-3DFD-23AD-E0F453B5D4B8}"/>
                </a:ext>
              </a:extLst>
            </p:cNvPr>
            <p:cNvCxnSpPr/>
            <p:nvPr/>
          </p:nvCxnSpPr>
          <p:spPr>
            <a:xfrm>
              <a:off x="9404240" y="4114799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EA6C79-CF91-B3CF-B684-5BB50D3E013E}"/>
                </a:ext>
              </a:extLst>
            </p:cNvPr>
            <p:cNvSpPr txBox="1"/>
            <p:nvPr/>
          </p:nvSpPr>
          <p:spPr>
            <a:xfrm>
              <a:off x="8799342" y="4051492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01D87A-3019-D93A-BB5F-23B2A9BF1766}"/>
              </a:ext>
            </a:extLst>
          </p:cNvPr>
          <p:cNvCxnSpPr/>
          <p:nvPr/>
        </p:nvCxnSpPr>
        <p:spPr>
          <a:xfrm>
            <a:off x="1926682" y="5627077"/>
            <a:ext cx="76041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22977F-1A0C-E9AC-D726-50347428F128}"/>
              </a:ext>
            </a:extLst>
          </p:cNvPr>
          <p:cNvCxnSpPr/>
          <p:nvPr/>
        </p:nvCxnSpPr>
        <p:spPr>
          <a:xfrm>
            <a:off x="9516781" y="4558961"/>
            <a:ext cx="0" cy="1068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D9DB3E-39A1-5C9A-8382-031BBFA6A351}"/>
              </a:ext>
            </a:extLst>
          </p:cNvPr>
          <p:cNvCxnSpPr/>
          <p:nvPr/>
        </p:nvCxnSpPr>
        <p:spPr>
          <a:xfrm>
            <a:off x="1926682" y="4300022"/>
            <a:ext cx="0" cy="13270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A09F41-B6E9-ED64-5043-4ACDE329E26C}"/>
              </a:ext>
            </a:extLst>
          </p:cNvPr>
          <p:cNvCxnSpPr>
            <a:endCxn id="4" idx="1"/>
          </p:cNvCxnSpPr>
          <p:nvPr/>
        </p:nvCxnSpPr>
        <p:spPr>
          <a:xfrm flipV="1">
            <a:off x="1926682" y="4325815"/>
            <a:ext cx="858721" cy="14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1C2196-98C6-B7A7-1804-4762DB502329}"/>
              </a:ext>
            </a:extLst>
          </p:cNvPr>
          <p:cNvSpPr txBox="1"/>
          <p:nvPr/>
        </p:nvSpPr>
        <p:spPr>
          <a:xfrm>
            <a:off x="717452" y="1069145"/>
            <a:ext cx="1631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traverse based on the count of the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86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AE1B-BF29-D259-EFC3-77A3B6CE6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03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305E1F-1F95-1790-3085-69C55DC4DE5F}"/>
              </a:ext>
            </a:extLst>
          </p:cNvPr>
          <p:cNvGrpSpPr/>
          <p:nvPr/>
        </p:nvGrpSpPr>
        <p:grpSpPr>
          <a:xfrm>
            <a:off x="4738468" y="4105418"/>
            <a:ext cx="914400" cy="436098"/>
            <a:chOff x="2602523" y="4121834"/>
            <a:chExt cx="914400" cy="43609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017E3CA-252F-B964-E780-D0B6FB14226F}"/>
                </a:ext>
              </a:extLst>
            </p:cNvPr>
            <p:cNvSpPr/>
            <p:nvPr/>
          </p:nvSpPr>
          <p:spPr>
            <a:xfrm>
              <a:off x="2602523" y="4121834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53C9A1-FFB0-3B23-E8B1-E2F1D72ABAE8}"/>
                </a:ext>
              </a:extLst>
            </p:cNvPr>
            <p:cNvCxnSpPr/>
            <p:nvPr/>
          </p:nvCxnSpPr>
          <p:spPr>
            <a:xfrm>
              <a:off x="3291840" y="4121834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AA34C-FFFB-F5B2-586A-63C9282770C3}"/>
              </a:ext>
            </a:extLst>
          </p:cNvPr>
          <p:cNvCxnSpPr>
            <a:cxnSpLocks/>
          </p:cNvCxnSpPr>
          <p:nvPr/>
        </p:nvCxnSpPr>
        <p:spPr>
          <a:xfrm flipV="1">
            <a:off x="8880539" y="4573029"/>
            <a:ext cx="0" cy="1061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A1642E-E49A-7DEB-1AB4-B2ECC9EFE069}"/>
              </a:ext>
            </a:extLst>
          </p:cNvPr>
          <p:cNvCxnSpPr>
            <a:cxnSpLocks/>
          </p:cNvCxnSpPr>
          <p:nvPr/>
        </p:nvCxnSpPr>
        <p:spPr>
          <a:xfrm>
            <a:off x="5543235" y="4302370"/>
            <a:ext cx="1089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DDB7FF-1851-00D9-B132-E2BC3F06F1D8}"/>
              </a:ext>
            </a:extLst>
          </p:cNvPr>
          <p:cNvCxnSpPr>
            <a:cxnSpLocks/>
          </p:cNvCxnSpPr>
          <p:nvPr/>
        </p:nvCxnSpPr>
        <p:spPr>
          <a:xfrm>
            <a:off x="7524438" y="4300022"/>
            <a:ext cx="1089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9C393-8963-7819-9C9F-5BB2DA383C8C}"/>
              </a:ext>
            </a:extLst>
          </p:cNvPr>
          <p:cNvCxnSpPr/>
          <p:nvPr/>
        </p:nvCxnSpPr>
        <p:spPr>
          <a:xfrm>
            <a:off x="3108960" y="3277772"/>
            <a:ext cx="0" cy="858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032CF86-D32C-CEBA-1D19-114ABB7C6BD5}"/>
              </a:ext>
            </a:extLst>
          </p:cNvPr>
          <p:cNvSpPr txBox="1"/>
          <p:nvPr/>
        </p:nvSpPr>
        <p:spPr>
          <a:xfrm>
            <a:off x="9228395" y="542309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EB533F-9D5C-4149-6034-E338BFA28590}"/>
              </a:ext>
            </a:extLst>
          </p:cNvPr>
          <p:cNvCxnSpPr/>
          <p:nvPr/>
        </p:nvCxnSpPr>
        <p:spPr>
          <a:xfrm>
            <a:off x="9507415" y="4557932"/>
            <a:ext cx="0" cy="858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CFA698-06C7-24F5-EC3C-E5473C1D2637}"/>
              </a:ext>
            </a:extLst>
          </p:cNvPr>
          <p:cNvSpPr txBox="1"/>
          <p:nvPr/>
        </p:nvSpPr>
        <p:spPr>
          <a:xfrm>
            <a:off x="2797123" y="300813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E8942B-87D6-8BFE-4C12-A9986D1AE0F7}"/>
              </a:ext>
            </a:extLst>
          </p:cNvPr>
          <p:cNvSpPr txBox="1"/>
          <p:nvPr/>
        </p:nvSpPr>
        <p:spPr>
          <a:xfrm>
            <a:off x="3798279" y="4339876"/>
            <a:ext cx="74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  <a:endParaRPr lang="en-IN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682827-C0D3-D9FA-DF69-EA54BBBE7A37}"/>
              </a:ext>
            </a:extLst>
          </p:cNvPr>
          <p:cNvGrpSpPr/>
          <p:nvPr/>
        </p:nvGrpSpPr>
        <p:grpSpPr>
          <a:xfrm>
            <a:off x="2785403" y="4058527"/>
            <a:ext cx="914400" cy="530915"/>
            <a:chOff x="2785403" y="4058527"/>
            <a:chExt cx="914400" cy="53091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D5ACAD-1290-5455-6C0D-EF5272C37380}"/>
                </a:ext>
              </a:extLst>
            </p:cNvPr>
            <p:cNvSpPr/>
            <p:nvPr/>
          </p:nvSpPr>
          <p:spPr>
            <a:xfrm>
              <a:off x="2785403" y="4107766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0B54B3-00CC-8152-640E-8892BD1DAF5D}"/>
                </a:ext>
              </a:extLst>
            </p:cNvPr>
            <p:cNvCxnSpPr/>
            <p:nvPr/>
          </p:nvCxnSpPr>
          <p:spPr>
            <a:xfrm>
              <a:off x="3474720" y="4121834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081882-1ABD-0F43-7935-F5C227D9D2E0}"/>
                </a:ext>
              </a:extLst>
            </p:cNvPr>
            <p:cNvSpPr txBox="1"/>
            <p:nvPr/>
          </p:nvSpPr>
          <p:spPr>
            <a:xfrm>
              <a:off x="2883876" y="4058527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D3083F-8F15-7BBB-00B9-5BB7663BF9EE}"/>
              </a:ext>
            </a:extLst>
          </p:cNvPr>
          <p:cNvGrpSpPr/>
          <p:nvPr/>
        </p:nvGrpSpPr>
        <p:grpSpPr>
          <a:xfrm>
            <a:off x="6719664" y="4042114"/>
            <a:ext cx="914400" cy="530915"/>
            <a:chOff x="6719664" y="4042114"/>
            <a:chExt cx="914400" cy="53091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90DA2CF-1E3D-8B69-9215-6152859F44B0}"/>
                </a:ext>
              </a:extLst>
            </p:cNvPr>
            <p:cNvSpPr/>
            <p:nvPr/>
          </p:nvSpPr>
          <p:spPr>
            <a:xfrm>
              <a:off x="6719664" y="4089007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286DD-01BC-9F05-F689-78CF424179BB}"/>
                </a:ext>
              </a:extLst>
            </p:cNvPr>
            <p:cNvCxnSpPr/>
            <p:nvPr/>
          </p:nvCxnSpPr>
          <p:spPr>
            <a:xfrm>
              <a:off x="7408981" y="4089007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227D2C-7923-DA95-F5E1-3B03BD18FF0E}"/>
                </a:ext>
              </a:extLst>
            </p:cNvPr>
            <p:cNvSpPr txBox="1"/>
            <p:nvPr/>
          </p:nvSpPr>
          <p:spPr>
            <a:xfrm>
              <a:off x="6820490" y="4042114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9BD2EE4-0408-315C-E44B-5FBD668A0BD2}"/>
              </a:ext>
            </a:extLst>
          </p:cNvPr>
          <p:cNvSpPr txBox="1"/>
          <p:nvPr/>
        </p:nvSpPr>
        <p:spPr>
          <a:xfrm>
            <a:off x="4834598" y="4053838"/>
            <a:ext cx="54864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sz="1050" dirty="0"/>
              <a:t>(Data)</a:t>
            </a:r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988206-2022-06BA-DDE9-D751D5680A3A}"/>
              </a:ext>
            </a:extLst>
          </p:cNvPr>
          <p:cNvGrpSpPr/>
          <p:nvPr/>
        </p:nvGrpSpPr>
        <p:grpSpPr>
          <a:xfrm>
            <a:off x="8714923" y="4051492"/>
            <a:ext cx="914400" cy="530915"/>
            <a:chOff x="8714923" y="4051492"/>
            <a:chExt cx="914400" cy="53091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F8AC3DF-8FBB-9382-CCBB-CF5EF121A9FD}"/>
                </a:ext>
              </a:extLst>
            </p:cNvPr>
            <p:cNvSpPr/>
            <p:nvPr/>
          </p:nvSpPr>
          <p:spPr>
            <a:xfrm>
              <a:off x="8714923" y="4114799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993A533-391A-3DFD-23AD-E0F453B5D4B8}"/>
                </a:ext>
              </a:extLst>
            </p:cNvPr>
            <p:cNvCxnSpPr/>
            <p:nvPr/>
          </p:nvCxnSpPr>
          <p:spPr>
            <a:xfrm>
              <a:off x="9404240" y="4114799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EA6C79-CF91-B3CF-B684-5BB50D3E013E}"/>
                </a:ext>
              </a:extLst>
            </p:cNvPr>
            <p:cNvSpPr txBox="1"/>
            <p:nvPr/>
          </p:nvSpPr>
          <p:spPr>
            <a:xfrm>
              <a:off x="8799342" y="4051492"/>
              <a:ext cx="54864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  <a:p>
              <a:pPr algn="ctr"/>
              <a:r>
                <a:rPr lang="en-US" sz="1050" dirty="0"/>
                <a:t>(Data)</a:t>
              </a:r>
              <a:endParaRPr lang="en-IN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FBA35E-51B5-3936-EE0A-206F1235347F}"/>
              </a:ext>
            </a:extLst>
          </p:cNvPr>
          <p:cNvGrpSpPr/>
          <p:nvPr/>
        </p:nvGrpSpPr>
        <p:grpSpPr>
          <a:xfrm>
            <a:off x="3544252" y="5416061"/>
            <a:ext cx="914400" cy="436098"/>
            <a:chOff x="2602523" y="4121834"/>
            <a:chExt cx="914400" cy="43609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8AC8C9A-2882-5A13-6B04-4AB176571D69}"/>
                </a:ext>
              </a:extLst>
            </p:cNvPr>
            <p:cNvSpPr/>
            <p:nvPr/>
          </p:nvSpPr>
          <p:spPr>
            <a:xfrm>
              <a:off x="2602523" y="4121834"/>
              <a:ext cx="914400" cy="43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  <a:p>
              <a:pPr algn="ctr"/>
              <a:r>
                <a:rPr lang="en-US" sz="1200" dirty="0"/>
                <a:t>(Data)</a:t>
              </a:r>
              <a:endParaRPr lang="en-IN" sz="1200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DEB9CE-EFB7-E965-1E98-E0D5BB21E3F2}"/>
                </a:ext>
              </a:extLst>
            </p:cNvPr>
            <p:cNvCxnSpPr/>
            <p:nvPr/>
          </p:nvCxnSpPr>
          <p:spPr>
            <a:xfrm>
              <a:off x="3291840" y="4121834"/>
              <a:ext cx="0" cy="4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2BD6D7-9E54-9FAA-264E-D8B0821C74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58652" y="5634110"/>
            <a:ext cx="44218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6851C8-3384-D9AD-42BF-A10C23ADB07D}"/>
              </a:ext>
            </a:extLst>
          </p:cNvPr>
          <p:cNvCxnSpPr/>
          <p:nvPr/>
        </p:nvCxnSpPr>
        <p:spPr>
          <a:xfrm>
            <a:off x="3544252" y="4573029"/>
            <a:ext cx="0" cy="85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9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E98A-6EF3-C3E8-BA84-F7BB88CE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ypes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12D5-5C5D-48AA-E886-739A2612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Clr>
                <a:srgbClr val="FF0000"/>
              </a:buCl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var(--font-secondary)"/>
              </a:rPr>
              <a:t>Singly Linked List</a:t>
            </a:r>
          </a:p>
          <a:p>
            <a:pPr fontAlgn="base">
              <a:buClr>
                <a:srgbClr val="FF0000"/>
              </a:buCl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var(--font-secondary)"/>
              </a:rPr>
              <a:t>Doubly Linked List</a:t>
            </a:r>
          </a:p>
          <a:p>
            <a:pPr fontAlgn="base">
              <a:buClr>
                <a:srgbClr val="FF0000"/>
              </a:buCl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var(--font-secondary)"/>
              </a:rPr>
              <a:t>Circular Linked List</a:t>
            </a:r>
          </a:p>
          <a:p>
            <a:pPr fontAlgn="base">
              <a:buClr>
                <a:srgbClr val="FF0000"/>
              </a:buCl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var(--font-secondary)"/>
              </a:rPr>
              <a:t>Circular Doubly Linked List</a:t>
            </a:r>
            <a:endParaRPr lang="en-US" b="0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var(--font-secondary)"/>
            </a:endParaRPr>
          </a:p>
        </p:txBody>
      </p:sp>
    </p:spTree>
    <p:extLst>
      <p:ext uri="{BB962C8B-B14F-4D97-AF65-F5344CB8AC3E}">
        <p14:creationId xmlns:p14="http://schemas.microsoft.com/office/powerpoint/2010/main" val="12795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F2959-230F-4E36-4BD3-98BD5111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7114"/>
            <a:ext cx="9144000" cy="4610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Abstract methods – </a:t>
            </a:r>
            <a:r>
              <a:rPr lang="en-US" dirty="0" err="1"/>
              <a:t>declartions</a:t>
            </a:r>
            <a:r>
              <a:rPr lang="en-US" dirty="0"/>
              <a:t> of methods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Final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61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52B4-65CC-A543-61BF-A09FC39FB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D5B18-90CC-AC19-17A4-B5638E7F7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Traverse</a:t>
            </a:r>
          </a:p>
          <a:p>
            <a:r>
              <a:rPr lang="en-US" dirty="0"/>
              <a:t>Add – begin, last, specific</a:t>
            </a:r>
          </a:p>
          <a:p>
            <a:r>
              <a:rPr lang="en-US" dirty="0"/>
              <a:t>Delete - begin, last, specific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35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3C29-54BF-1C56-B6C5-70D7770B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 the beginning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68D7-79D3-C7F5-B937-4089B1F8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node</a:t>
            </a:r>
          </a:p>
          <a:p>
            <a:r>
              <a:rPr lang="en-US" dirty="0"/>
              <a:t>New Node next -&gt; current head</a:t>
            </a:r>
          </a:p>
          <a:p>
            <a:r>
              <a:rPr lang="en-US" dirty="0"/>
              <a:t>Make new node as 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22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3C29-54BF-1C56-B6C5-70D7770B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 the last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68D7-79D3-C7F5-B937-4089B1F8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node</a:t>
            </a:r>
          </a:p>
          <a:p>
            <a:r>
              <a:rPr lang="en-US" dirty="0"/>
              <a:t>Make last node’s next -&gt; New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21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3C29-54BF-1C56-B6C5-70D7770B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specific 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68D7-79D3-C7F5-B937-4089B1F8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node</a:t>
            </a:r>
          </a:p>
          <a:p>
            <a:r>
              <a:rPr lang="en-US" dirty="0"/>
              <a:t>Make new node’s next node = A’s next node</a:t>
            </a:r>
          </a:p>
          <a:p>
            <a:r>
              <a:rPr lang="en-US" dirty="0"/>
              <a:t>A’s next node -&gt; new node</a:t>
            </a:r>
          </a:p>
        </p:txBody>
      </p:sp>
    </p:spTree>
    <p:extLst>
      <p:ext uri="{BB962C8B-B14F-4D97-AF65-F5344CB8AC3E}">
        <p14:creationId xmlns:p14="http://schemas.microsoft.com/office/powerpoint/2010/main" val="39080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3C29-54BF-1C56-B6C5-70D7770B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last in circular </a:t>
            </a:r>
            <a:r>
              <a:rPr lang="en-US" dirty="0" err="1"/>
              <a:t>linkedlist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68D7-79D3-C7F5-B937-4089B1F8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3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286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var(--font-secondary)</vt:lpstr>
      <vt:lpstr>Office Theme</vt:lpstr>
      <vt:lpstr>Linked-&gt;List</vt:lpstr>
      <vt:lpstr>Linked-&gt;List</vt:lpstr>
      <vt:lpstr>Types</vt:lpstr>
      <vt:lpstr>PowerPoint Presentation</vt:lpstr>
      <vt:lpstr>Operations</vt:lpstr>
      <vt:lpstr>Add in the beginning</vt:lpstr>
      <vt:lpstr>Add in the last</vt:lpstr>
      <vt:lpstr>Add to specific index</vt:lpstr>
      <vt:lpstr>Add to last in circular linkedlist</vt:lpstr>
      <vt:lpstr>Doubly Linked-&gt;List</vt:lpstr>
      <vt:lpstr>Doubly Linked-&gt;List</vt:lpstr>
      <vt:lpstr>Circular Linked-&gt;List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Linked-&gt;List</dc:title>
  <dc:creator>ayoob ...</dc:creator>
  <cp:lastModifiedBy>bhuvi ismail</cp:lastModifiedBy>
  <cp:revision>6</cp:revision>
  <dcterms:created xsi:type="dcterms:W3CDTF">2024-05-10T14:07:16Z</dcterms:created>
  <dcterms:modified xsi:type="dcterms:W3CDTF">2024-05-12T05:58:54Z</dcterms:modified>
</cp:coreProperties>
</file>