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97945" y="498903"/>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761595"/>
            <a:ext cx="8610600" cy="1938992"/>
          </a:xfrm>
          <a:prstGeom prst="rect">
            <a:avLst/>
          </a:prstGeom>
          <a:noFill/>
        </p:spPr>
        <p:txBody>
          <a:bodyPr wrap="square" rtlCol="0">
            <a:spAutoFit/>
          </a:bodyPr>
          <a:lstStyle/>
          <a:p>
            <a:r>
              <a:rPr lang="en-US" sz="2400" dirty="0"/>
              <a:t>STUDENT NAME: M. Padma priya</a:t>
            </a:r>
          </a:p>
          <a:p>
            <a:r>
              <a:rPr lang="en-US" sz="2400" dirty="0"/>
              <a:t>REGISTER NO: 312204818</a:t>
            </a:r>
          </a:p>
          <a:p>
            <a:r>
              <a:rPr lang="en-US" sz="2400" dirty="0"/>
              <a:t>DEPARTMENT: B.Com (General)</a:t>
            </a:r>
          </a:p>
          <a:p>
            <a:r>
              <a:rPr lang="en-US" sz="2400" dirty="0"/>
              <a:t>COLLEGE: Thirumurugan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D6B5672-1F5F-BDEF-3CC9-94B3B892C365}"/>
              </a:ext>
            </a:extLst>
          </p:cNvPr>
          <p:cNvSpPr txBox="1"/>
          <p:nvPr/>
        </p:nvSpPr>
        <p:spPr>
          <a:xfrm>
            <a:off x="739775" y="1726164"/>
            <a:ext cx="8418424" cy="2585323"/>
          </a:xfrm>
          <a:prstGeom prst="rect">
            <a:avLst/>
          </a:prstGeom>
          <a:noFill/>
        </p:spPr>
        <p:txBody>
          <a:bodyPr wrap="square">
            <a:spAutoFit/>
          </a:bodyPr>
          <a:lstStyle/>
          <a:p>
            <a:r>
              <a:rPr lang="en-US" dirty="0"/>
              <a:t>Modeling for this dataset involves creating a framework to analyze and interpret the distribution of permanent versus temporary employees across departments. The approach includes statistical analysis and visualization techniques to identify patterns, imbalances, and trends within the data. Key models might include comparative analyses to evaluate departmental staffing ratios, time-series forecasting to predict future staffing needs, and optimization models to recommend adjustments in staffing strategies. This modeling helps in understanding the impact of current staffing levels on departmental performance and provides actionable insights for more effective workforce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4F1C92D-FB80-8903-3AC8-1AD4843ED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084" y="2147887"/>
            <a:ext cx="6663891" cy="3460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256DB5-180F-0BF9-DE4E-B90FAF953E18}"/>
              </a:ext>
            </a:extLst>
          </p:cNvPr>
          <p:cNvSpPr txBox="1"/>
          <p:nvPr/>
        </p:nvSpPr>
        <p:spPr>
          <a:xfrm>
            <a:off x="3052733" y="1587665"/>
            <a:ext cx="6105466" cy="3693319"/>
          </a:xfrm>
          <a:prstGeom prst="rect">
            <a:avLst/>
          </a:prstGeom>
          <a:noFill/>
        </p:spPr>
        <p:txBody>
          <a:bodyPr wrap="square">
            <a:spAutoFit/>
          </a:bodyPr>
          <a:lstStyle/>
          <a:p>
            <a:r>
              <a:rPr lang="en-US" dirty="0"/>
              <a:t>In conclusion, the analysis of employee distribution across departments reveals a notable variation in the ratio of permanent to temporary staff. Some departments, such as Engineering and Training, have a higher proportion of temporary employees, which could impact their operational stability and flexibility. Departments like Business Development and Legal have a more balanced or favorable distribution of permanent employees. Understanding these patterns allows for targeted adjustments in staffing strategies, helping to align workforce composition with organizational needs and improve overall departmental efficiency. This data-driven insight supports more informed decision-making in workforce planning and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16118" y="224151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8976D30-97F0-48C7-4F44-6845B9D785CC}"/>
              </a:ext>
            </a:extLst>
          </p:cNvPr>
          <p:cNvSpPr txBox="1"/>
          <p:nvPr/>
        </p:nvSpPr>
        <p:spPr>
          <a:xfrm>
            <a:off x="834072" y="2003163"/>
            <a:ext cx="8324127" cy="2031325"/>
          </a:xfrm>
          <a:prstGeom prst="rect">
            <a:avLst/>
          </a:prstGeom>
          <a:noFill/>
        </p:spPr>
        <p:txBody>
          <a:bodyPr wrap="square">
            <a:spAutoFit/>
          </a:bodyPr>
          <a:lstStyle/>
          <a:p>
            <a:r>
              <a:rPr lang="en-US" dirty="0"/>
              <a:t>The data presents a breakdown of employees across various departments, categorizing them into permanent and temporary roles. The challenge is to analyze the distribution of employee types within each department and identify any imbalances or trends. For example, certain departments might have a higher proportion of temporary employees, which could affect operational stability. Additionally, the data can reveal departments with a high total number of employees and assess whether the proportion of permanent to temporary staff aligns with organizational goals and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F5EAFCA-F1DD-1670-C808-216508FDA81B}"/>
              </a:ext>
            </a:extLst>
          </p:cNvPr>
          <p:cNvSpPr txBox="1"/>
          <p:nvPr/>
        </p:nvSpPr>
        <p:spPr>
          <a:xfrm>
            <a:off x="1143000" y="22479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FDDA607-8D15-B003-E346-8F487E5F9BD3}"/>
              </a:ext>
            </a:extLst>
          </p:cNvPr>
          <p:cNvSpPr txBox="1"/>
          <p:nvPr/>
        </p:nvSpPr>
        <p:spPr>
          <a:xfrm>
            <a:off x="739775" y="2003163"/>
            <a:ext cx="8418424" cy="2031325"/>
          </a:xfrm>
          <a:prstGeom prst="rect">
            <a:avLst/>
          </a:prstGeom>
          <a:noFill/>
        </p:spPr>
        <p:txBody>
          <a:bodyPr wrap="square">
            <a:spAutoFit/>
          </a:bodyPr>
          <a:lstStyle/>
          <a:p>
            <a:r>
              <a:rPr lang="en-US" dirty="0"/>
              <a:t>This project involves analyzing the distribution of permanent and temporary employees across various departments within an organization. The data reveals the number of employees in each department, categorized by their employment type. The goal is to assess departmental staffing levels, identify any potential imbalances between permanent and temporary staff, and evaluate whether the current staffing structure supports the organization's operational needs effectively. This analysis will help in making informed decisions regarding resource allocation and workforce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3CD24C0-E04B-B12B-F1D9-326345C110F9}"/>
              </a:ext>
            </a:extLst>
          </p:cNvPr>
          <p:cNvSpPr txBox="1"/>
          <p:nvPr/>
        </p:nvSpPr>
        <p:spPr>
          <a:xfrm>
            <a:off x="699452" y="2327013"/>
            <a:ext cx="8458747" cy="2031325"/>
          </a:xfrm>
          <a:prstGeom prst="rect">
            <a:avLst/>
          </a:prstGeom>
          <a:noFill/>
        </p:spPr>
        <p:txBody>
          <a:bodyPr wrap="square">
            <a:spAutoFit/>
          </a:bodyPr>
          <a:lstStyle/>
          <a:p>
            <a:r>
              <a:rPr lang="en-US" dirty="0"/>
              <a:t>The end users of this analysis are likely to be organizational leaders and HR professionals who need to manage and optimize staffing levels. This includes department heads, HR managers, and senior executives who are responsible for workforce planning and ensuring that staffing aligns with departmental and organizational goals. By understanding the distribution of permanent versus temporary employees, these stakeholders can make informed decisions about recruitment, employee retention, and resource allocation to enhance overall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73503"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4A1633E-CE40-55EA-4DFF-3F37C20D0A55}"/>
              </a:ext>
            </a:extLst>
          </p:cNvPr>
          <p:cNvSpPr txBox="1"/>
          <p:nvPr/>
        </p:nvSpPr>
        <p:spPr>
          <a:xfrm>
            <a:off x="522923" y="2019300"/>
            <a:ext cx="8803230" cy="2308324"/>
          </a:xfrm>
          <a:prstGeom prst="rect">
            <a:avLst/>
          </a:prstGeom>
          <a:noFill/>
        </p:spPr>
        <p:txBody>
          <a:bodyPr wrap="square">
            <a:spAutoFit/>
          </a:bodyPr>
          <a:lstStyle/>
          <a:p>
            <a:r>
              <a:rPr lang="en-US" dirty="0"/>
              <a:t>Our solution provides a detailed analysis of employee distribution by type across various departments, enabling organizations to make data-driven staffing decisions. By offering insights into the balance between permanent and temporary employees, our solution helps identify areas where staffing may need adjustment to better align with operational needs and strategic goals. This analysis facilitates more effective workforce planning, improves resource allocation, and enhances overall organizational efficiency. The value proposition lies in its ability to support targeted human resource strategies, optimize departmental performance, and ultimately contribute to achieving organizational objectives.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EB021D0-B28C-060F-E8DC-55293EB58F3F}"/>
              </a:ext>
            </a:extLst>
          </p:cNvPr>
          <p:cNvSpPr txBox="1"/>
          <p:nvPr/>
        </p:nvSpPr>
        <p:spPr>
          <a:xfrm>
            <a:off x="755332" y="1726164"/>
            <a:ext cx="8402867" cy="2585323"/>
          </a:xfrm>
          <a:prstGeom prst="rect">
            <a:avLst/>
          </a:prstGeom>
          <a:noFill/>
        </p:spPr>
        <p:txBody>
          <a:bodyPr wrap="square">
            <a:spAutoFit/>
          </a:bodyPr>
          <a:lstStyle/>
          <a:p>
            <a:r>
              <a:rPr lang="en-US" dirty="0"/>
              <a:t>The dataset provides a comprehensive overview of employee distribution across various departments within an organization, classified into permanent and temporary roles. It includes the total number of employees in each department—Accounting, Business Development, Engineering, Human Resources, Legal, Marketing, Product Management, Research and Development, Sales, Services, Support, and Training—along with the number of permanent and temporary staff in each department. The dataset also features a summary of total employees per department and overall figures, including a combined total of 127 permanent and 34 temporary employees, summing up to 161 employees in total.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185737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4029B2F-4C26-E023-8DAA-D4107E75CF79}"/>
              </a:ext>
            </a:extLst>
          </p:cNvPr>
          <p:cNvSpPr txBox="1"/>
          <p:nvPr/>
        </p:nvSpPr>
        <p:spPr>
          <a:xfrm>
            <a:off x="739774" y="2154648"/>
            <a:ext cx="8480425" cy="2308324"/>
          </a:xfrm>
          <a:prstGeom prst="rect">
            <a:avLst/>
          </a:prstGeom>
          <a:noFill/>
        </p:spPr>
        <p:txBody>
          <a:bodyPr wrap="square">
            <a:spAutoFit/>
          </a:bodyPr>
          <a:lstStyle/>
          <a:p>
            <a:r>
              <a:rPr lang="en-US" dirty="0"/>
              <a:t>The "wow" in our solution lies in its ability to provide a granular view of employee distribution, highlighting critical insights that drive strategic HR decisions. By offering a clear breakdown of permanent versus temporary employees across departments, our solution uncovers trends and imbalances that might otherwise go unnoticed. This empowers organizational leaders to proactively address staffing issues, optimize workforce allocation, and enhance departmental efficiency. The precision and clarity of our analysis enable more strategic decision-making, ultimately leading to a more agile and effective workforce management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padmapriyam145@gmail.com</cp:lastModifiedBy>
  <cp:revision>14</cp:revision>
  <dcterms:created xsi:type="dcterms:W3CDTF">2024-03-29T15:07:22Z</dcterms:created>
  <dcterms:modified xsi:type="dcterms:W3CDTF">2024-09-09T07:13:58Z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