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061" autoAdjust="0"/>
  </p:normalViewPr>
  <p:slideViewPr>
    <p:cSldViewPr snapToGrid="0">
      <p:cViewPr varScale="1">
        <p:scale>
          <a:sx n="65" d="100"/>
          <a:sy n="65" d="100"/>
        </p:scale>
        <p:origin x="69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14291" y="4500240"/>
            <a:ext cx="851894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Padmapriya </a:t>
            </a:r>
            <a:r>
              <a:rPr lang="en-US" sz="2000" b="1" dirty="0" err="1">
                <a:solidFill>
                  <a:schemeClr val="accent1">
                    <a:lumMod val="75000"/>
                  </a:schemeClr>
                </a:solidFill>
                <a:latin typeface="Arial" pitchFamily="34" charset="0"/>
                <a:cs typeface="Arial" pitchFamily="34" charset="0"/>
              </a:rPr>
              <a:t>Chenchamgari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Padmapriya </a:t>
            </a:r>
            <a:r>
              <a:rPr lang="en-US" sz="2000" b="1" dirty="0" err="1">
                <a:solidFill>
                  <a:schemeClr val="accent1">
                    <a:lumMod val="75000"/>
                  </a:schemeClr>
                </a:solidFill>
                <a:latin typeface="Arial"/>
                <a:cs typeface="Arial"/>
              </a:rPr>
              <a:t>Chenchamgari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Visvodaya</a:t>
            </a:r>
            <a:r>
              <a:rPr lang="en-US" sz="2000" b="1" dirty="0">
                <a:solidFill>
                  <a:schemeClr val="accent1">
                    <a:lumMod val="75000"/>
                  </a:schemeClr>
                </a:solidFill>
                <a:latin typeface="Arial"/>
                <a:cs typeface="Arial"/>
              </a:rPr>
              <a:t> Engineering College &amp;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The Secure Data Hiding in Images Using Steganography project holds significant potential for future advancements in response to evolving cyber threats and data security concerns. Key areas for development include integrating stronger encryption techniques like AES and RSA to enhance security, incorporating AI and machine learning for adaptive steganographic methods that minimize detection risk, and expanding the scope to include multi-format steganography across videos, audio, and documents. Additionally, the creation of a cloud-based steganography system could facilitate secure data hiding, retrieval, and sharing over encrypted cloud storage, further increasing the versatility and effectiveness of the technique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Design a steganographic technique to embed encrypted data within digital images without perceptible visual changes. The method must ensure high security against unauthorized extraction, maintain the original image's integrity, and resist steganalysis detection. Challenges include optimizing data capacity, preserving visual quality, and balancing robustness against distortions. The goal is a secure, efficient solution that conceals information while remaining undetectable under scrutiny.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Python 3.9 – Programming Language</a:t>
            </a:r>
          </a:p>
          <a:p>
            <a:pPr marL="0" indent="0">
              <a:buNone/>
            </a:pPr>
            <a:r>
              <a:rPr lang="en-IN" dirty="0"/>
              <a:t>OpenCV – Used for image processing, reading, writing images</a:t>
            </a:r>
          </a:p>
          <a:p>
            <a:pPr marL="0" indent="0">
              <a:buNone/>
            </a:pPr>
            <a:r>
              <a:rPr lang="en-IN" dirty="0"/>
              <a:t>OS Module – Handles file system operations</a:t>
            </a:r>
          </a:p>
          <a:p>
            <a:pPr marL="0" indent="0">
              <a:buNone/>
            </a:pPr>
            <a:r>
              <a:rPr lang="en-IN" dirty="0"/>
              <a:t>String Module – For Character processing and generating text-based keys</a:t>
            </a:r>
          </a:p>
          <a:p>
            <a:pPr marL="0" indent="0">
              <a:buNone/>
            </a:pPr>
            <a:r>
              <a:rPr lang="en-IN" dirty="0"/>
              <a:t>Cryptography Library – For encrypting the hidden data before embedding it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Advanced Security Features</a:t>
            </a:r>
          </a:p>
          <a:p>
            <a:pPr marL="0" indent="0">
              <a:buNone/>
            </a:pPr>
            <a:r>
              <a:rPr lang="en-US" sz="1800" b="1" dirty="0">
                <a:solidFill>
                  <a:srgbClr val="0F0F0F"/>
                </a:solidFill>
              </a:rPr>
              <a:t>Multiple File Support</a:t>
            </a:r>
          </a:p>
          <a:p>
            <a:pPr marL="0" indent="0">
              <a:buNone/>
            </a:pPr>
            <a:r>
              <a:rPr lang="en-US" sz="1800" b="1" dirty="0">
                <a:solidFill>
                  <a:srgbClr val="0F0F0F"/>
                </a:solidFill>
              </a:rPr>
              <a:t>Improved Steganography Techniques</a:t>
            </a:r>
          </a:p>
          <a:p>
            <a:pPr marL="0" indent="0">
              <a:buNone/>
            </a:pPr>
            <a:r>
              <a:rPr lang="en-US" sz="1800" b="1" dirty="0">
                <a:solidFill>
                  <a:srgbClr val="0F0F0F"/>
                </a:solidFill>
              </a:rPr>
              <a:t>Multi-Image Encoding</a:t>
            </a:r>
          </a:p>
          <a:p>
            <a:pPr marL="0" indent="0">
              <a:buNone/>
            </a:pPr>
            <a:r>
              <a:rPr lang="en-US" sz="1800" b="1" dirty="0">
                <a:solidFill>
                  <a:srgbClr val="0F0F0F"/>
                </a:solidFill>
              </a:rPr>
              <a:t>Two Layers of Security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I</a:t>
            </a:r>
            <a:r>
              <a:rPr lang="en-IN" dirty="0" err="1"/>
              <a:t>ndividuals</a:t>
            </a:r>
            <a:r>
              <a:rPr lang="en-IN" dirty="0"/>
              <a:t>, Business Professionals, Cryptographers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53781FBD-F690-4901-0867-31BD789B1193}"/>
              </a:ext>
            </a:extLst>
          </p:cNvPr>
          <p:cNvPicPr>
            <a:picLocks noGrp="1" noChangeAspect="1"/>
          </p:cNvPicPr>
          <p:nvPr>
            <p:ph idx="1"/>
          </p:nvPr>
        </p:nvPicPr>
        <p:blipFill>
          <a:blip r:embed="rId2"/>
          <a:stretch>
            <a:fillRect/>
          </a:stretch>
        </p:blipFill>
        <p:spPr>
          <a:xfrm>
            <a:off x="162232" y="1232452"/>
            <a:ext cx="3923071" cy="4673600"/>
          </a:xfrm>
        </p:spPr>
      </p:pic>
      <p:pic>
        <p:nvPicPr>
          <p:cNvPr id="13" name="Picture 12">
            <a:extLst>
              <a:ext uri="{FF2B5EF4-FFF2-40B4-BE49-F238E27FC236}">
                <a16:creationId xmlns:a16="http://schemas.microsoft.com/office/drawing/2014/main" id="{00C67505-A977-0A2C-E01C-5D463DD1FEEF}"/>
              </a:ext>
            </a:extLst>
          </p:cNvPr>
          <p:cNvPicPr>
            <a:picLocks noChangeAspect="1"/>
          </p:cNvPicPr>
          <p:nvPr/>
        </p:nvPicPr>
        <p:blipFill>
          <a:blip r:embed="rId3"/>
          <a:stretch>
            <a:fillRect/>
          </a:stretch>
        </p:blipFill>
        <p:spPr>
          <a:xfrm>
            <a:off x="2374491" y="967304"/>
            <a:ext cx="5899355" cy="5256839"/>
          </a:xfrm>
          <a:prstGeom prst="rect">
            <a:avLst/>
          </a:prstGeom>
        </p:spPr>
      </p:pic>
      <p:pic>
        <p:nvPicPr>
          <p:cNvPr id="15" name="Picture 14">
            <a:extLst>
              <a:ext uri="{FF2B5EF4-FFF2-40B4-BE49-F238E27FC236}">
                <a16:creationId xmlns:a16="http://schemas.microsoft.com/office/drawing/2014/main" id="{AA3F9EC9-B858-DEE4-AE53-88F00F326172}"/>
              </a:ext>
            </a:extLst>
          </p:cNvPr>
          <p:cNvPicPr>
            <a:picLocks noChangeAspect="1"/>
          </p:cNvPicPr>
          <p:nvPr/>
        </p:nvPicPr>
        <p:blipFill>
          <a:blip r:embed="rId4"/>
          <a:stretch>
            <a:fillRect/>
          </a:stretch>
        </p:blipFill>
        <p:spPr>
          <a:xfrm>
            <a:off x="7123471" y="2129782"/>
            <a:ext cx="4906297" cy="402606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successfully embeds encrypted data in images using steganography, ensuring security, visual integrity, and resistance to detection. By leveraging OpenCV, OS, and string manipulation, it optimizes data capacity while preserving image quality. Advanced techniques like AES encryption and adaptive LSB enhance security. The solution is practical for confidential communication and cybersecurity, with potential for extensions like video steganography and AI-based detection prevention.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https://github.com/PadmaaaPriyaaa/Secure-Data-Hiding-in-images-using-Steganography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386</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27</cp:revision>
  <dcterms:created xsi:type="dcterms:W3CDTF">2021-05-26T16:50:10Z</dcterms:created>
  <dcterms:modified xsi:type="dcterms:W3CDTF">2025-02-13T07:40:58Z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