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sz="2400" lang="en-US"/>
              <a:t>K</a:t>
            </a:r>
            <a:r>
              <a:rPr sz="2400" lang="en-US"/>
              <a:t>.</a:t>
            </a:r>
            <a:r>
              <a:rPr sz="2400" lang="en-US"/>
              <a:t> </a:t>
            </a:r>
            <a:r>
              <a:rPr sz="2400" lang="en-US"/>
              <a:t>P</a:t>
            </a:r>
            <a:r>
              <a:rPr sz="2400" lang="en-US"/>
              <a:t>A</a:t>
            </a:r>
            <a:r>
              <a:rPr sz="2400" lang="en-US"/>
              <a:t>D</a:t>
            </a:r>
            <a:r>
              <a:rPr sz="2400" lang="en-US"/>
              <a:t>M</a:t>
            </a:r>
            <a:r>
              <a:rPr sz="2400" lang="en-US"/>
              <a:t>A</a:t>
            </a:r>
            <a:r>
              <a:rPr sz="2400" lang="en-US"/>
              <a:t>A</a:t>
            </a:r>
            <a:r>
              <a:rPr sz="2400" lang="en-US"/>
              <a:t>S</a:t>
            </a:r>
            <a:r>
              <a:rPr sz="2400" lang="en-US"/>
              <a:t>HRI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9</a:t>
            </a:r>
            <a:r>
              <a:rPr dirty="0" sz="2400" lang="en-US"/>
              <a:t>0</a:t>
            </a:r>
            <a:r>
              <a:rPr dirty="0" sz="2400" lang="en-US"/>
              <a:t>/</a:t>
            </a:r>
            <a:r>
              <a:rPr dirty="0" sz="2400" lang="en-US"/>
              <a:t>0</a:t>
            </a:r>
            <a:r>
              <a:rPr dirty="0" sz="2400" lang="en-US"/>
              <a:t>5</a:t>
            </a:r>
            <a:r>
              <a:rPr dirty="0" sz="2400" lang="en-US"/>
              <a:t>B</a:t>
            </a:r>
            <a:r>
              <a:rPr dirty="0" sz="2400" lang="en-US"/>
              <a:t>4</a:t>
            </a:r>
            <a:r>
              <a:rPr dirty="0" sz="2400" lang="en-US"/>
              <a:t>6</a:t>
            </a:r>
            <a:r>
              <a:rPr dirty="0" sz="2400" lang="en-US"/>
              <a:t>E</a:t>
            </a:r>
            <a:r>
              <a:rPr dirty="0" sz="2400" lang="en-US"/>
              <a:t>9</a:t>
            </a:r>
            <a:r>
              <a:rPr dirty="0" sz="2400" lang="en-US"/>
              <a:t>2</a:t>
            </a:r>
            <a:r>
              <a:rPr dirty="0" sz="2400" lang="en-US"/>
              <a:t>6</a:t>
            </a:r>
            <a:r>
              <a:rPr dirty="0" sz="2400" lang="en-US"/>
              <a:t>5</a:t>
            </a:r>
            <a:r>
              <a:rPr dirty="0" sz="2400" lang="en-US"/>
              <a:t>4</a:t>
            </a:r>
            <a:r>
              <a:rPr dirty="0" sz="2400" lang="en-US"/>
              <a:t>3</a:t>
            </a:r>
            <a:r>
              <a:rPr dirty="0" sz="2400" lang="en-US"/>
              <a:t>7</a:t>
            </a:r>
            <a:r>
              <a:rPr dirty="0" sz="2400" lang="en-US"/>
              <a:t>C</a:t>
            </a:r>
            <a:r>
              <a:rPr dirty="0" sz="2400" lang="en-US"/>
              <a:t>B</a:t>
            </a:r>
            <a:r>
              <a:rPr dirty="0" sz="2400" lang="en-US"/>
              <a:t>8</a:t>
            </a:r>
            <a:r>
              <a:rPr dirty="0" sz="2400" lang="en-US"/>
              <a:t>B</a:t>
            </a:r>
            <a:r>
              <a:rPr dirty="0" sz="2400" lang="en-US"/>
              <a:t>D</a:t>
            </a:r>
            <a:r>
              <a:rPr dirty="0" sz="2400" lang="en-US"/>
              <a:t>7</a:t>
            </a:r>
            <a:r>
              <a:rPr dirty="0" sz="2400" lang="en-US"/>
              <a:t>4</a:t>
            </a:r>
            <a:r>
              <a:rPr dirty="0" sz="2400" lang="en-US"/>
              <a:t>9</a:t>
            </a:r>
            <a:r>
              <a:rPr dirty="0" sz="2400" lang="en-US"/>
              <a:t>D</a:t>
            </a:r>
            <a:r>
              <a:rPr dirty="0" sz="2400" lang="en-US"/>
              <a:t>6</a:t>
            </a:r>
            <a:r>
              <a:rPr dirty="0" sz="2400" lang="en-US"/>
              <a:t>4</a:t>
            </a:r>
            <a:r>
              <a:rPr dirty="0" sz="2400" lang="en-US"/>
              <a:t>C</a:t>
            </a:r>
            <a:r>
              <a:rPr dirty="0" sz="2400" lang="en-US"/>
              <a:t>1</a:t>
            </a:r>
            <a:r>
              <a:rPr dirty="0" sz="2400" lang="en-US"/>
              <a:t>1</a:t>
            </a:r>
            <a:r>
              <a:rPr dirty="0" sz="2400" lang="en-US"/>
              <a:t>3</a:t>
            </a:r>
            <a:r>
              <a:rPr dirty="0" sz="2400" lang="en-US"/>
              <a:t>2</a:t>
            </a:r>
            <a:r>
              <a:rPr dirty="0" sz="2400" lang="en-US"/>
              <a:t>9</a:t>
            </a:r>
            <a:r>
              <a:rPr dirty="0" sz="2400" lang="en-US"/>
              <a:t>8</a:t>
            </a:r>
            <a:r>
              <a:rPr dirty="0" sz="2400" lang="en-US"/>
              <a:t>9</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YAPPAS</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IPURAM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44665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2024-08-31T06:57:32Z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1c85b1e759a2407dbdc49f49a5290bbf</vt:lpwstr>
  </property>
</Properties>
</file>