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0" y="3075303"/>
            <a:ext cx="8606156" cy="1869441"/>
          </a:xfrm>
          <a:prstGeom prst="rect"/>
          <a:noFill/>
        </p:spPr>
        <p:txBody>
          <a:bodyPr rtlCol="0" wrap="square">
            <a:spAutoFit/>
          </a:bodyPr>
          <a:p>
            <a:r>
              <a:rPr sz="2400" lang="en-US"/>
              <a:t>STUDENT NAME:</a:t>
            </a:r>
            <a:r>
              <a:rPr sz="2400" lang="en-US"/>
              <a:t> </a:t>
            </a:r>
            <a:r>
              <a:rPr sz="2400" lang="en-US"/>
              <a:t>K</a:t>
            </a:r>
            <a:r>
              <a:rPr sz="2400" lang="en-US"/>
              <a:t> </a:t>
            </a:r>
            <a:r>
              <a:rPr sz="2400" lang="en-US"/>
              <a:t>PADMAASHRI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9</a:t>
            </a:r>
            <a:r>
              <a:rPr dirty="0" sz="2400" lang="en-US"/>
              <a:t>0</a:t>
            </a:r>
            <a:r>
              <a:rPr dirty="0" sz="2400" lang="en-US"/>
              <a:t> </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eral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yappas</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puram</a:t>
            </a:r>
            <a:r>
              <a:rPr dirty="0" sz="2400" lang="en-US"/>
              <a: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25508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3586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444531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8252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368231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2642388" y="581024"/>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58174" y="625621"/>
            <a:ext cx="3204088"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727463" y="1540803"/>
            <a:ext cx="5703672"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372475" y="2828924"/>
            <a:ext cx="3643827" cy="3743326"/>
            <a:chOff x="9353550" y="2333624"/>
            <a:chExt cx="3643827" cy="3743326"/>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9353550" y="2333624"/>
              <a:ext cx="3643827"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99482" y="575055"/>
            <a:ext cx="675236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a:t>
            </a:r>
            <a:r>
              <a:rPr dirty="0" sz="2400" lang="en-US"/>
              <a:t>f</a:t>
            </a:r>
            <a:r>
              <a:rPr dirty="0" sz="2400" lang="en-US"/>
              <a:t>f</a:t>
            </a:r>
            <a:r>
              <a:rPr dirty="0" sz="2400" lang="en-US"/>
              <a:t>i</a:t>
            </a:r>
            <a:r>
              <a:rPr dirty="0" sz="2400" lang="en-US"/>
              <a:t>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493268" y="2370677"/>
            <a:ext cx="8860281"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748998"/>
            <a:ext cx="60198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914400" y="1295400"/>
            <a:ext cx="11277600" cy="32918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60941"/>
            <a:ext cx="5638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2024-03-27T08:07:22Z</dcterms:created>
  <dcterms:modified xsi:type="dcterms:W3CDTF">2024-08-31T03:48:45Z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02fad998064d470b8a63d32d872d4dba</vt:lpwstr>
  </property>
</Properties>
</file>