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3450DC-0580-444E-A7C3-61D0217B1C3F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AD955D-F2E0-4320-898B-55B4A7351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 PROJECT</a:t>
            </a:r>
            <a:endParaRPr lang="en-US" sz="4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Padmaja sree Rapolu (119ec0019)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Statement: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447800"/>
            <a:ext cx="8183880" cy="441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cleanse the given data,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find the classifier with which the data is more accurate.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858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Data Cleansing?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267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process of detecting and correcting corrupt or inaccurate records from a record set or database.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also refers to identifying incomplete, incorrect, inaccurate or irrelevant parts of the data and then replacing, modifying, or deleting the dirty or coarse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1000"/>
            <a:ext cx="818388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Cleansing Techniques: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95400"/>
            <a:ext cx="818388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emove duplicates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 irrelevant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tandardize capitalization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onvert data type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 formatting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ix errors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anguage translation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andle missing values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685800"/>
            <a:ext cx="8183880" cy="51816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First, we need to remove duplicate values from the dataset to avoid data-skew or confusion in results.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Next, remove irrelevant data in the data set as it slows down and confuse any analysis that need to be done.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convert data into numerical form which s easier for the machine to read and understand. It is also known as encoding the categorical values.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should convert the given data to monolingual if it is not in single language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None/>
            </a:pPr>
            <a:r>
              <a:rPr lang="en-US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We can either remove observations of missing values or 	fill them.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ii) To avoid useful insights being removed we mostly 	choose filling the missing values with mean, median or 	mode of the values in the respective column.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Classification: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4000"/>
            <a:ext cx="8183880" cy="319430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data cleansing, the obtained data-set is then trained &amp; tested using different classifiers.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Confusion Matrix and Accuracy are calculated after applying each classifier.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classification of data-set is done before applying outliers and also after for better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95400"/>
            <a:ext cx="8183880" cy="45720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obtained better results for decision tree classifier for the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see the results and plots in the below attached file.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https://colab.research.google.com/drive/1VWiHSAwqBEflqh4vjjncW4lyfeT2skL1#scrollTo=7s9zKBgNR1ZS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752600"/>
            <a:ext cx="8183880" cy="182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129</TotalTime>
  <Words>277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MACHINE LEARNING PROJECT</vt:lpstr>
      <vt:lpstr>Problem Statement:</vt:lpstr>
      <vt:lpstr>What is Data Cleansing?</vt:lpstr>
      <vt:lpstr>Data Cleansing Techniques:</vt:lpstr>
      <vt:lpstr>Slide 5</vt:lpstr>
      <vt:lpstr>Slide 6</vt:lpstr>
      <vt:lpstr>Data Classification:</vt:lpstr>
      <vt:lpstr>Conclusion: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Padmaja sree</dc:creator>
  <cp:lastModifiedBy>Padmaja sree</cp:lastModifiedBy>
  <cp:revision>12</cp:revision>
  <dcterms:created xsi:type="dcterms:W3CDTF">2022-10-10T01:49:32Z</dcterms:created>
  <dcterms:modified xsi:type="dcterms:W3CDTF">2022-10-10T15:45:56Z</dcterms:modified>
</cp:coreProperties>
</file>