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C9A-B3A0-4453-AA36-4B79C06142E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1C64-6A3F-4F50-9288-3718CC44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8" t="13512" r="24001" b="10256"/>
          <a:stretch/>
        </p:blipFill>
        <p:spPr>
          <a:xfrm>
            <a:off x="489397" y="539456"/>
            <a:ext cx="11050074" cy="62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7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12" t="13865" r="24396" b="10431"/>
          <a:stretch/>
        </p:blipFill>
        <p:spPr>
          <a:xfrm>
            <a:off x="1120462" y="553792"/>
            <a:ext cx="9942490" cy="55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19" t="14041" r="24396" b="10783"/>
          <a:stretch/>
        </p:blipFill>
        <p:spPr>
          <a:xfrm>
            <a:off x="1622737" y="746974"/>
            <a:ext cx="9852338" cy="54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11" t="14040" r="24495" b="10432"/>
          <a:stretch/>
        </p:blipFill>
        <p:spPr>
          <a:xfrm>
            <a:off x="1197735" y="656823"/>
            <a:ext cx="9929611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712" t="13864" r="24396" b="10608"/>
          <a:stretch/>
        </p:blipFill>
        <p:spPr>
          <a:xfrm>
            <a:off x="1262129" y="695458"/>
            <a:ext cx="9929611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704" t="14042" r="24298" b="10430"/>
          <a:stretch/>
        </p:blipFill>
        <p:spPr>
          <a:xfrm>
            <a:off x="1571223" y="888641"/>
            <a:ext cx="10071279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405" t="14040" r="24396" b="10607"/>
          <a:stretch/>
        </p:blipFill>
        <p:spPr>
          <a:xfrm>
            <a:off x="1378040" y="798490"/>
            <a:ext cx="10019763" cy="5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0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504" t="14215" r="24296" b="10431"/>
          <a:stretch/>
        </p:blipFill>
        <p:spPr>
          <a:xfrm>
            <a:off x="1159099" y="618185"/>
            <a:ext cx="10045522" cy="5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1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9" t="13337" r="24001" b="10079"/>
          <a:stretch/>
        </p:blipFill>
        <p:spPr>
          <a:xfrm>
            <a:off x="1081826" y="734096"/>
            <a:ext cx="9890975" cy="56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9" t="13336" r="24001" b="9903"/>
          <a:stretch/>
        </p:blipFill>
        <p:spPr>
          <a:xfrm>
            <a:off x="811369" y="746975"/>
            <a:ext cx="9890975" cy="56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9" t="13423" r="24098" b="10168"/>
          <a:stretch/>
        </p:blipFill>
        <p:spPr>
          <a:xfrm>
            <a:off x="1184856" y="1249251"/>
            <a:ext cx="9865217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108" t="13512" r="24001" b="9903"/>
          <a:stretch/>
        </p:blipFill>
        <p:spPr>
          <a:xfrm>
            <a:off x="1365160" y="605308"/>
            <a:ext cx="10032643" cy="56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5463" t="13337" r="24000" b="10079"/>
          <a:stretch/>
        </p:blipFill>
        <p:spPr>
          <a:xfrm>
            <a:off x="798490" y="669702"/>
            <a:ext cx="10599313" cy="56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4173" t="14041" r="24099" b="10254"/>
          <a:stretch/>
        </p:blipFill>
        <p:spPr>
          <a:xfrm>
            <a:off x="-656823" y="734096"/>
            <a:ext cx="11719775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9" t="13994" r="24333" b="10462"/>
          <a:stretch/>
        </p:blipFill>
        <p:spPr>
          <a:xfrm>
            <a:off x="1709531" y="450573"/>
            <a:ext cx="9846365" cy="5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712" t="14040" r="24396" b="10607"/>
          <a:stretch/>
        </p:blipFill>
        <p:spPr>
          <a:xfrm>
            <a:off x="1481071" y="347730"/>
            <a:ext cx="9929611" cy="5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Anudip</cp:lastModifiedBy>
  <cp:revision>4</cp:revision>
  <dcterms:created xsi:type="dcterms:W3CDTF">2024-01-08T11:01:03Z</dcterms:created>
  <dcterms:modified xsi:type="dcterms:W3CDTF">2024-01-08T11:59:43Z</dcterms:modified>
</cp:coreProperties>
</file>