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Nunito"/>
      <p:regular r:id="rId15"/>
      <p:bold r:id="rId16"/>
      <p:italic r:id="rId17"/>
      <p:boldItalic r:id="rId18"/>
    </p:embeddedFont>
    <p:embeddedFont>
      <p:font typeface="Hind"/>
      <p:regular r:id="rId19"/>
      <p:bold r:id="rId20"/>
    </p:embeddedFont>
    <p:embeddedFont>
      <p:font typeface="Pompier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ind-bold.fntdata"/><Relationship Id="rId21" Type="http://schemas.openxmlformats.org/officeDocument/2006/relationships/font" Target="fonts/Pompier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Nunito-regular.fntdata"/><Relationship Id="rId14" Type="http://schemas.openxmlformats.org/officeDocument/2006/relationships/slide" Target="slides/slide10.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Hind-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6ad7e23c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ad7e23c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65b8c88666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65b8c88666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aef62aa4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aef62aa4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09763f32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09763f32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65b8c8866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65b8c8866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6b4711585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b4711585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6b4711585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6b4711585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b47115854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b4711585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65b8c88666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5b8c88666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09763f32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09763f32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925750" y="860400"/>
            <a:ext cx="2498400" cy="2692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5925750" y="3659875"/>
            <a:ext cx="2498400" cy="5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p:nvPr/>
        </p:nvSpPr>
        <p:spPr>
          <a:xfrm flipH="1">
            <a:off x="-1504831" y="1782683"/>
            <a:ext cx="6795898" cy="3371479"/>
          </a:xfrm>
          <a:custGeom>
            <a:rect b="b" l="l" r="r" t="t"/>
            <a:pathLst>
              <a:path extrusionOk="0" h="90686" w="182796">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1447" y="2804246"/>
            <a:ext cx="5150645" cy="2346160"/>
          </a:xfrm>
          <a:custGeom>
            <a:rect b="b" l="l" r="r" t="t"/>
            <a:pathLst>
              <a:path extrusionOk="0" h="63107" w="138542">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568224" y="3606277"/>
            <a:ext cx="4655367" cy="1546287"/>
          </a:xfrm>
          <a:custGeom>
            <a:rect b="b" l="l" r="r" t="t"/>
            <a:pathLst>
              <a:path extrusionOk="0" h="41592" w="12522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518832" y="2571746"/>
            <a:ext cx="1301062" cy="1333212"/>
          </a:xfrm>
          <a:custGeom>
            <a:rect b="b" l="l" r="r" t="t"/>
            <a:pathLst>
              <a:path extrusionOk="0" h="15569" w="15194">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1"/>
          <p:cNvSpPr/>
          <p:nvPr/>
        </p:nvSpPr>
        <p:spPr>
          <a:xfrm>
            <a:off x="0" y="2505825"/>
            <a:ext cx="5927168" cy="276470"/>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hasCustomPrompt="1" type="title"/>
          </p:nvPr>
        </p:nvSpPr>
        <p:spPr>
          <a:xfrm>
            <a:off x="920925" y="908575"/>
            <a:ext cx="5006400" cy="207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1"/>
          <p:cNvSpPr txBox="1"/>
          <p:nvPr>
            <p:ph idx="1" type="body"/>
          </p:nvPr>
        </p:nvSpPr>
        <p:spPr>
          <a:xfrm>
            <a:off x="920925" y="2937600"/>
            <a:ext cx="5006400" cy="6156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7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6" name="Google Shape;66;p11"/>
          <p:cNvSpPr/>
          <p:nvPr/>
        </p:nvSpPr>
        <p:spPr>
          <a:xfrm flipH="1">
            <a:off x="5997499" y="2188625"/>
            <a:ext cx="3146501"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0" name="Shape 70"/>
        <p:cNvGrpSpPr/>
        <p:nvPr/>
      </p:nvGrpSpPr>
      <p:grpSpPr>
        <a:xfrm>
          <a:off x="0" y="0"/>
          <a:ext cx="0" cy="0"/>
          <a:chOff x="0" y="0"/>
          <a:chExt cx="0" cy="0"/>
        </a:xfrm>
      </p:grpSpPr>
      <p:sp>
        <p:nvSpPr>
          <p:cNvPr id="71" name="Google Shape;71;p13"/>
          <p:cNvSpPr/>
          <p:nvPr/>
        </p:nvSpPr>
        <p:spPr>
          <a:xfrm>
            <a:off x="6118088" y="1929640"/>
            <a:ext cx="3025773" cy="321354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3" name="Google Shape;73;p13"/>
          <p:cNvSpPr txBox="1"/>
          <p:nvPr>
            <p:ph hasCustomPrompt="1" idx="2" type="title"/>
          </p:nvPr>
        </p:nvSpPr>
        <p:spPr>
          <a:xfrm>
            <a:off x="720150"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 name="Google Shape;74;p13"/>
          <p:cNvSpPr txBox="1"/>
          <p:nvPr>
            <p:ph idx="1" type="subTitle"/>
          </p:nvPr>
        </p:nvSpPr>
        <p:spPr>
          <a:xfrm>
            <a:off x="720000"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 name="Google Shape;75;p13"/>
          <p:cNvSpPr txBox="1"/>
          <p:nvPr>
            <p:ph idx="3" type="subTitle"/>
          </p:nvPr>
        </p:nvSpPr>
        <p:spPr>
          <a:xfrm>
            <a:off x="720000"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6" name="Google Shape;76;p13"/>
          <p:cNvSpPr txBox="1"/>
          <p:nvPr>
            <p:ph hasCustomPrompt="1" idx="4" type="title"/>
          </p:nvPr>
        </p:nvSpPr>
        <p:spPr>
          <a:xfrm>
            <a:off x="42943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 name="Google Shape;77;p13"/>
          <p:cNvSpPr txBox="1"/>
          <p:nvPr>
            <p:ph idx="5" type="subTitle"/>
          </p:nvPr>
        </p:nvSpPr>
        <p:spPr>
          <a:xfrm>
            <a:off x="42942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13"/>
          <p:cNvSpPr txBox="1"/>
          <p:nvPr>
            <p:ph idx="6" type="subTitle"/>
          </p:nvPr>
        </p:nvSpPr>
        <p:spPr>
          <a:xfrm>
            <a:off x="4294246"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9" name="Google Shape;79;p13"/>
          <p:cNvSpPr txBox="1"/>
          <p:nvPr>
            <p:ph hasCustomPrompt="1" idx="7" type="title"/>
          </p:nvPr>
        </p:nvSpPr>
        <p:spPr>
          <a:xfrm>
            <a:off x="25071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0" name="Google Shape;80;p13"/>
          <p:cNvSpPr txBox="1"/>
          <p:nvPr>
            <p:ph idx="8" type="subTitle"/>
          </p:nvPr>
        </p:nvSpPr>
        <p:spPr>
          <a:xfrm>
            <a:off x="25070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13"/>
          <p:cNvSpPr txBox="1"/>
          <p:nvPr>
            <p:ph idx="9" type="subTitle"/>
          </p:nvPr>
        </p:nvSpPr>
        <p:spPr>
          <a:xfrm>
            <a:off x="2507042"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2" name="Google Shape;82;p13"/>
          <p:cNvSpPr txBox="1"/>
          <p:nvPr>
            <p:ph hasCustomPrompt="1" idx="13" type="title"/>
          </p:nvPr>
        </p:nvSpPr>
        <p:spPr>
          <a:xfrm>
            <a:off x="720150"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13"/>
          <p:cNvSpPr txBox="1"/>
          <p:nvPr>
            <p:ph idx="14" type="subTitle"/>
          </p:nvPr>
        </p:nvSpPr>
        <p:spPr>
          <a:xfrm>
            <a:off x="720000"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13"/>
          <p:cNvSpPr txBox="1"/>
          <p:nvPr>
            <p:ph idx="15" type="subTitle"/>
          </p:nvPr>
        </p:nvSpPr>
        <p:spPr>
          <a:xfrm>
            <a:off x="720000"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3"/>
          <p:cNvSpPr txBox="1"/>
          <p:nvPr>
            <p:ph hasCustomPrompt="1" idx="16" type="title"/>
          </p:nvPr>
        </p:nvSpPr>
        <p:spPr>
          <a:xfrm>
            <a:off x="2507188"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6" name="Google Shape;86;p13"/>
          <p:cNvSpPr txBox="1"/>
          <p:nvPr>
            <p:ph idx="17" type="subTitle"/>
          </p:nvPr>
        </p:nvSpPr>
        <p:spPr>
          <a:xfrm>
            <a:off x="2507038"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13"/>
          <p:cNvSpPr txBox="1"/>
          <p:nvPr>
            <p:ph idx="18" type="subTitle"/>
          </p:nvPr>
        </p:nvSpPr>
        <p:spPr>
          <a:xfrm>
            <a:off x="2507044"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8" name="Google Shape;8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17">
    <p:spTree>
      <p:nvGrpSpPr>
        <p:cNvPr id="89" name="Shape 89"/>
        <p:cNvGrpSpPr/>
        <p:nvPr/>
      </p:nvGrpSpPr>
      <p:grpSpPr>
        <a:xfrm>
          <a:off x="0" y="0"/>
          <a:ext cx="0" cy="0"/>
          <a:chOff x="0" y="0"/>
          <a:chExt cx="0" cy="0"/>
        </a:xfrm>
      </p:grpSpPr>
      <p:sp>
        <p:nvSpPr>
          <p:cNvPr id="90" name="Google Shape;90;p14"/>
          <p:cNvSpPr txBox="1"/>
          <p:nvPr>
            <p:ph type="title"/>
          </p:nvPr>
        </p:nvSpPr>
        <p:spPr>
          <a:xfrm>
            <a:off x="4427593" y="3102404"/>
            <a:ext cx="39936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4"/>
          <p:cNvSpPr txBox="1"/>
          <p:nvPr>
            <p:ph hasCustomPrompt="1" idx="2" type="title"/>
          </p:nvPr>
        </p:nvSpPr>
        <p:spPr>
          <a:xfrm>
            <a:off x="4430425" y="2103825"/>
            <a:ext cx="3993600" cy="9588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14"/>
          <p:cNvSpPr txBox="1"/>
          <p:nvPr>
            <p:ph idx="1" type="subTitle"/>
          </p:nvPr>
        </p:nvSpPr>
        <p:spPr>
          <a:xfrm>
            <a:off x="4427475" y="3887049"/>
            <a:ext cx="3993600" cy="29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3" name="Google Shape;93;p14"/>
          <p:cNvSpPr/>
          <p:nvPr/>
        </p:nvSpPr>
        <p:spPr>
          <a:xfrm flipH="1">
            <a:off x="-787948" y="326625"/>
            <a:ext cx="4827298" cy="483121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flipH="1" rot="10800000">
            <a:off x="5189763" y="2"/>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17_1">
    <p:spTree>
      <p:nvGrpSpPr>
        <p:cNvPr id="96" name="Shape 96"/>
        <p:cNvGrpSpPr/>
        <p:nvPr/>
      </p:nvGrpSpPr>
      <p:grpSpPr>
        <a:xfrm>
          <a:off x="0" y="0"/>
          <a:ext cx="0" cy="0"/>
          <a:chOff x="0" y="0"/>
          <a:chExt cx="0" cy="0"/>
        </a:xfrm>
      </p:grpSpPr>
      <p:sp>
        <p:nvSpPr>
          <p:cNvPr id="97" name="Google Shape;97;p15"/>
          <p:cNvSpPr txBox="1"/>
          <p:nvPr>
            <p:ph type="title"/>
          </p:nvPr>
        </p:nvSpPr>
        <p:spPr>
          <a:xfrm>
            <a:off x="2924493" y="2532916"/>
            <a:ext cx="3993600" cy="61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98" name="Google Shape;98;p15"/>
          <p:cNvSpPr txBox="1"/>
          <p:nvPr>
            <p:ph hasCustomPrompt="1" idx="2" type="title"/>
          </p:nvPr>
        </p:nvSpPr>
        <p:spPr>
          <a:xfrm>
            <a:off x="2927325" y="1534338"/>
            <a:ext cx="3993600" cy="9588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2500"/>
              <a:buNone/>
              <a:defRPr sz="71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99" name="Google Shape;99;p15"/>
          <p:cNvSpPr txBox="1"/>
          <p:nvPr>
            <p:ph idx="1" type="subTitle"/>
          </p:nvPr>
        </p:nvSpPr>
        <p:spPr>
          <a:xfrm>
            <a:off x="2924375" y="3317562"/>
            <a:ext cx="3993600" cy="29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2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00" name="Google Shape;100;p15"/>
          <p:cNvSpPr/>
          <p:nvPr/>
        </p:nvSpPr>
        <p:spPr>
          <a:xfrm flipH="1" rot="5400000">
            <a:off x="-388504" y="388398"/>
            <a:ext cx="3905458" cy="3128449"/>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flipH="1" rot="-5400000">
            <a:off x="5005889" y="1005385"/>
            <a:ext cx="3954231" cy="4321961"/>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103" name="Shape 103"/>
        <p:cNvGrpSpPr/>
        <p:nvPr/>
      </p:nvGrpSpPr>
      <p:grpSpPr>
        <a:xfrm>
          <a:off x="0" y="0"/>
          <a:ext cx="0" cy="0"/>
          <a:chOff x="0" y="0"/>
          <a:chExt cx="0" cy="0"/>
        </a:xfrm>
      </p:grpSpPr>
      <p:sp>
        <p:nvSpPr>
          <p:cNvPr id="104" name="Google Shape;104;p16"/>
          <p:cNvSpPr/>
          <p:nvPr/>
        </p:nvSpPr>
        <p:spPr>
          <a:xfrm>
            <a:off x="-71150" y="1614625"/>
            <a:ext cx="9286200" cy="479100"/>
          </a:xfrm>
          <a:prstGeom prst="rect">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6" name="Google Shape;106;p16"/>
          <p:cNvSpPr txBox="1"/>
          <p:nvPr>
            <p:ph idx="1" type="subTitle"/>
          </p:nvPr>
        </p:nvSpPr>
        <p:spPr>
          <a:xfrm>
            <a:off x="791238"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16"/>
          <p:cNvSpPr txBox="1"/>
          <p:nvPr>
            <p:ph idx="2" type="subTitle"/>
          </p:nvPr>
        </p:nvSpPr>
        <p:spPr>
          <a:xfrm>
            <a:off x="79130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8" name="Google Shape;108;p16"/>
          <p:cNvSpPr txBox="1"/>
          <p:nvPr>
            <p:ph idx="3" type="subTitle"/>
          </p:nvPr>
        </p:nvSpPr>
        <p:spPr>
          <a:xfrm>
            <a:off x="3395550"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16"/>
          <p:cNvSpPr txBox="1"/>
          <p:nvPr>
            <p:ph idx="4" type="subTitle"/>
          </p:nvPr>
        </p:nvSpPr>
        <p:spPr>
          <a:xfrm>
            <a:off x="339555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0" name="Google Shape;110;p16"/>
          <p:cNvSpPr txBox="1"/>
          <p:nvPr>
            <p:ph idx="5" type="subTitle"/>
          </p:nvPr>
        </p:nvSpPr>
        <p:spPr>
          <a:xfrm>
            <a:off x="5999863"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1" name="Google Shape;111;p16"/>
          <p:cNvSpPr txBox="1"/>
          <p:nvPr>
            <p:ph idx="6" type="subTitle"/>
          </p:nvPr>
        </p:nvSpPr>
        <p:spPr>
          <a:xfrm>
            <a:off x="5999878"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 name="Google Shape;11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
    <p:spTree>
      <p:nvGrpSpPr>
        <p:cNvPr id="113" name="Shape 113"/>
        <p:cNvGrpSpPr/>
        <p:nvPr/>
      </p:nvGrpSpPr>
      <p:grpSpPr>
        <a:xfrm>
          <a:off x="0" y="0"/>
          <a:ext cx="0" cy="0"/>
          <a:chOff x="0" y="0"/>
          <a:chExt cx="0" cy="0"/>
        </a:xfrm>
      </p:grpSpPr>
      <p:sp>
        <p:nvSpPr>
          <p:cNvPr id="114" name="Google Shape;114;p1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5" name="Google Shape;115;p17"/>
          <p:cNvSpPr txBox="1"/>
          <p:nvPr>
            <p:ph idx="1" type="subTitle"/>
          </p:nvPr>
        </p:nvSpPr>
        <p:spPr>
          <a:xfrm>
            <a:off x="2765325" y="1424050"/>
            <a:ext cx="2328600" cy="2129100"/>
          </a:xfrm>
          <a:prstGeom prst="rect">
            <a:avLst/>
          </a:prstGeom>
        </p:spPr>
        <p:txBody>
          <a:bodyPr anchorCtr="0" anchor="t" bIns="91425" lIns="91425" spcFirstLastPara="1" rIns="91425" wrap="square" tIns="91425">
            <a:noAutofit/>
          </a:bodyPr>
          <a:lstStyle>
            <a:lvl1pPr indent="-57150" lvl="0" marL="0" marR="0" rtl="0">
              <a:lnSpc>
                <a:spcPct val="100000"/>
              </a:lnSpc>
              <a:spcBef>
                <a:spcPts val="0"/>
              </a:spcBef>
              <a:spcAft>
                <a:spcPts val="0"/>
              </a:spcAft>
              <a:buSzPts val="900"/>
              <a:buFont typeface="Pompiere"/>
              <a:buChar char="❏"/>
              <a:defRPr sz="2000">
                <a:latin typeface="Pompiere"/>
                <a:ea typeface="Pompiere"/>
                <a:cs typeface="Pompiere"/>
                <a:sym typeface="Pompiere"/>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116" name="Google Shape;116;p17"/>
          <p:cNvSpPr txBox="1"/>
          <p:nvPr>
            <p:ph idx="2" type="subTitle"/>
          </p:nvPr>
        </p:nvSpPr>
        <p:spPr>
          <a:xfrm>
            <a:off x="5595175" y="142405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7" name="Google Shape;117;p17"/>
          <p:cNvSpPr txBox="1"/>
          <p:nvPr>
            <p:ph idx="3" type="subTitle"/>
          </p:nvPr>
        </p:nvSpPr>
        <p:spPr>
          <a:xfrm>
            <a:off x="5595300" y="178195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8" name="Google Shape;118;p17"/>
          <p:cNvSpPr txBox="1"/>
          <p:nvPr>
            <p:ph idx="4" type="subTitle"/>
          </p:nvPr>
        </p:nvSpPr>
        <p:spPr>
          <a:xfrm>
            <a:off x="5595175" y="2548175"/>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17"/>
          <p:cNvSpPr txBox="1"/>
          <p:nvPr>
            <p:ph idx="5" type="subTitle"/>
          </p:nvPr>
        </p:nvSpPr>
        <p:spPr>
          <a:xfrm>
            <a:off x="5595300" y="2906075"/>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0" name="Google Shape;120;p17"/>
          <p:cNvSpPr txBox="1"/>
          <p:nvPr>
            <p:ph idx="6" type="subTitle"/>
          </p:nvPr>
        </p:nvSpPr>
        <p:spPr>
          <a:xfrm>
            <a:off x="5595175" y="367230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1" name="Google Shape;121;p17"/>
          <p:cNvSpPr txBox="1"/>
          <p:nvPr>
            <p:ph idx="7" type="subTitle"/>
          </p:nvPr>
        </p:nvSpPr>
        <p:spPr>
          <a:xfrm>
            <a:off x="5595300" y="403020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2" name="Google Shape;122;p17"/>
          <p:cNvSpPr/>
          <p:nvPr/>
        </p:nvSpPr>
        <p:spPr>
          <a:xfrm>
            <a:off x="233" y="2757361"/>
            <a:ext cx="3507616" cy="2385738"/>
          </a:xfrm>
          <a:custGeom>
            <a:rect b="b" l="l" r="r" t="t"/>
            <a:pathLst>
              <a:path extrusionOk="0" h="74438" w="109442">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7845432" y="-1022"/>
            <a:ext cx="1298634" cy="4143777"/>
          </a:xfrm>
          <a:custGeom>
            <a:rect b="b" l="l" r="r" t="t"/>
            <a:pathLst>
              <a:path extrusionOk="0" h="129291" w="40519">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5">
    <p:spTree>
      <p:nvGrpSpPr>
        <p:cNvPr id="125" name="Shape 125"/>
        <p:cNvGrpSpPr/>
        <p:nvPr/>
      </p:nvGrpSpPr>
      <p:grpSpPr>
        <a:xfrm>
          <a:off x="0" y="0"/>
          <a:ext cx="0" cy="0"/>
          <a:chOff x="0" y="0"/>
          <a:chExt cx="0" cy="0"/>
        </a:xfrm>
      </p:grpSpPr>
      <p:sp>
        <p:nvSpPr>
          <p:cNvPr id="126" name="Google Shape;126;p18"/>
          <p:cNvSpPr/>
          <p:nvPr/>
        </p:nvSpPr>
        <p:spPr>
          <a:xfrm>
            <a:off x="35" y="124"/>
            <a:ext cx="2446248" cy="1506414"/>
          </a:xfrm>
          <a:custGeom>
            <a:rect b="b" l="l" r="r" t="t"/>
            <a:pathLst>
              <a:path extrusionOk="0" h="47002" w="76326">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7618737" y="124"/>
            <a:ext cx="1525163" cy="2402853"/>
          </a:xfrm>
          <a:custGeom>
            <a:rect b="b" l="l" r="r" t="t"/>
            <a:pathLst>
              <a:path extrusionOk="0" h="74972" w="47587">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9" name="Google Shape;129;p18"/>
          <p:cNvSpPr txBox="1"/>
          <p:nvPr>
            <p:ph idx="1" type="subTitle"/>
          </p:nvPr>
        </p:nvSpPr>
        <p:spPr>
          <a:xfrm>
            <a:off x="3206675"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0" name="Google Shape;130;p18"/>
          <p:cNvSpPr txBox="1"/>
          <p:nvPr>
            <p:ph idx="2" type="subTitle"/>
          </p:nvPr>
        </p:nvSpPr>
        <p:spPr>
          <a:xfrm>
            <a:off x="3206675" y="193822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1" name="Google Shape;131;p18"/>
          <p:cNvSpPr txBox="1"/>
          <p:nvPr>
            <p:ph idx="3" type="subTitle"/>
          </p:nvPr>
        </p:nvSpPr>
        <p:spPr>
          <a:xfrm>
            <a:off x="5739468"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2" name="Google Shape;132;p18"/>
          <p:cNvSpPr txBox="1"/>
          <p:nvPr>
            <p:ph idx="4" type="subTitle"/>
          </p:nvPr>
        </p:nvSpPr>
        <p:spPr>
          <a:xfrm>
            <a:off x="5739475" y="1938300"/>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3" name="Google Shape;133;p18"/>
          <p:cNvSpPr txBox="1"/>
          <p:nvPr>
            <p:ph idx="5" type="subTitle"/>
          </p:nvPr>
        </p:nvSpPr>
        <p:spPr>
          <a:xfrm>
            <a:off x="6879087"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4" name="Google Shape;134;p18"/>
          <p:cNvSpPr txBox="1"/>
          <p:nvPr>
            <p:ph idx="6" type="subTitle"/>
          </p:nvPr>
        </p:nvSpPr>
        <p:spPr>
          <a:xfrm>
            <a:off x="6879076"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5" name="Google Shape;135;p18"/>
          <p:cNvSpPr txBox="1"/>
          <p:nvPr>
            <p:ph idx="7" type="subTitle"/>
          </p:nvPr>
        </p:nvSpPr>
        <p:spPr>
          <a:xfrm>
            <a:off x="4472556"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6" name="Google Shape;136;p18"/>
          <p:cNvSpPr txBox="1"/>
          <p:nvPr>
            <p:ph idx="8" type="subTitle"/>
          </p:nvPr>
        </p:nvSpPr>
        <p:spPr>
          <a:xfrm>
            <a:off x="4472552"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7" name="Google Shape;137;p18"/>
          <p:cNvSpPr txBox="1"/>
          <p:nvPr>
            <p:ph idx="9" type="subTitle"/>
          </p:nvPr>
        </p:nvSpPr>
        <p:spPr>
          <a:xfrm>
            <a:off x="2067072"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38" name="Google Shape;138;p18"/>
          <p:cNvSpPr txBox="1"/>
          <p:nvPr>
            <p:ph idx="13" type="subTitle"/>
          </p:nvPr>
        </p:nvSpPr>
        <p:spPr>
          <a:xfrm>
            <a:off x="2067075"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9" name="Google Shape;139;p18"/>
          <p:cNvSpPr txBox="1"/>
          <p:nvPr>
            <p:ph hasCustomPrompt="1" idx="14" type="title"/>
          </p:nvPr>
        </p:nvSpPr>
        <p:spPr>
          <a:xfrm>
            <a:off x="2012325"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40" name="Google Shape;140;p18"/>
          <p:cNvSpPr txBox="1"/>
          <p:nvPr>
            <p:ph hasCustomPrompt="1" idx="15" type="title"/>
          </p:nvPr>
        </p:nvSpPr>
        <p:spPr>
          <a:xfrm>
            <a:off x="4545124"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41" name="Google Shape;141;p18"/>
          <p:cNvSpPr txBox="1"/>
          <p:nvPr>
            <p:ph hasCustomPrompt="1" idx="16" type="title"/>
          </p:nvPr>
        </p:nvSpPr>
        <p:spPr>
          <a:xfrm>
            <a:off x="5684726"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42" name="Google Shape;142;p18"/>
          <p:cNvSpPr txBox="1"/>
          <p:nvPr>
            <p:ph hasCustomPrompt="1" idx="17" type="title"/>
          </p:nvPr>
        </p:nvSpPr>
        <p:spPr>
          <a:xfrm>
            <a:off x="3278200"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43" name="Google Shape;143;p18"/>
          <p:cNvSpPr txBox="1"/>
          <p:nvPr>
            <p:ph hasCustomPrompt="1" idx="18" type="title"/>
          </p:nvPr>
        </p:nvSpPr>
        <p:spPr>
          <a:xfrm>
            <a:off x="872625"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44" name="Google Shape;14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2">
  <p:cSld name="CUSTOM_2">
    <p:spTree>
      <p:nvGrpSpPr>
        <p:cNvPr id="145" name="Shape 145"/>
        <p:cNvGrpSpPr/>
        <p:nvPr/>
      </p:nvGrpSpPr>
      <p:grpSpPr>
        <a:xfrm>
          <a:off x="0" y="0"/>
          <a:ext cx="0" cy="0"/>
          <a:chOff x="0" y="0"/>
          <a:chExt cx="0" cy="0"/>
        </a:xfrm>
      </p:grpSpPr>
      <p:sp>
        <p:nvSpPr>
          <p:cNvPr id="146" name="Google Shape;146;p1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7" name="Google Shape;147;p19"/>
          <p:cNvSpPr txBox="1"/>
          <p:nvPr>
            <p:ph idx="1" type="subTitle"/>
          </p:nvPr>
        </p:nvSpPr>
        <p:spPr>
          <a:xfrm>
            <a:off x="384015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19"/>
          <p:cNvSpPr txBox="1"/>
          <p:nvPr>
            <p:ph hasCustomPrompt="1" idx="2" type="title"/>
          </p:nvPr>
        </p:nvSpPr>
        <p:spPr>
          <a:xfrm>
            <a:off x="384015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9" name="Google Shape;149;p19"/>
          <p:cNvSpPr txBox="1"/>
          <p:nvPr>
            <p:ph idx="3" type="subTitle"/>
          </p:nvPr>
        </p:nvSpPr>
        <p:spPr>
          <a:xfrm>
            <a:off x="3839925"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0" name="Google Shape;150;p19"/>
          <p:cNvSpPr txBox="1"/>
          <p:nvPr>
            <p:ph idx="4" type="subTitle"/>
          </p:nvPr>
        </p:nvSpPr>
        <p:spPr>
          <a:xfrm>
            <a:off x="696000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19"/>
          <p:cNvSpPr txBox="1"/>
          <p:nvPr>
            <p:ph hasCustomPrompt="1" idx="5" type="title"/>
          </p:nvPr>
        </p:nvSpPr>
        <p:spPr>
          <a:xfrm>
            <a:off x="696000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2" name="Google Shape;152;p19"/>
          <p:cNvSpPr txBox="1"/>
          <p:nvPr>
            <p:ph idx="6" type="subTitle"/>
          </p:nvPr>
        </p:nvSpPr>
        <p:spPr>
          <a:xfrm>
            <a:off x="696000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3" name="Google Shape;153;p19"/>
          <p:cNvSpPr txBox="1"/>
          <p:nvPr>
            <p:ph idx="7" type="subTitle"/>
          </p:nvPr>
        </p:nvSpPr>
        <p:spPr>
          <a:xfrm>
            <a:off x="5400075"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 name="Google Shape;154;p19"/>
          <p:cNvSpPr txBox="1"/>
          <p:nvPr>
            <p:ph hasCustomPrompt="1" idx="8" type="title"/>
          </p:nvPr>
        </p:nvSpPr>
        <p:spPr>
          <a:xfrm>
            <a:off x="5400075"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5" name="Google Shape;155;p19"/>
          <p:cNvSpPr txBox="1"/>
          <p:nvPr>
            <p:ph idx="9" type="subTitle"/>
          </p:nvPr>
        </p:nvSpPr>
        <p:spPr>
          <a:xfrm>
            <a:off x="5399963"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6" name="Google Shape;156;p19"/>
          <p:cNvSpPr txBox="1"/>
          <p:nvPr>
            <p:ph idx="13" type="subTitle"/>
          </p:nvPr>
        </p:nvSpPr>
        <p:spPr>
          <a:xfrm>
            <a:off x="2279925"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7" name="Google Shape;157;p19"/>
          <p:cNvSpPr txBox="1"/>
          <p:nvPr>
            <p:ph hasCustomPrompt="1" idx="14" type="title"/>
          </p:nvPr>
        </p:nvSpPr>
        <p:spPr>
          <a:xfrm>
            <a:off x="2279925"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8" name="Google Shape;158;p19"/>
          <p:cNvSpPr txBox="1"/>
          <p:nvPr>
            <p:ph idx="15" type="subTitle"/>
          </p:nvPr>
        </p:nvSpPr>
        <p:spPr>
          <a:xfrm>
            <a:off x="2279888"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9" name="Google Shape;159;p19"/>
          <p:cNvSpPr txBox="1"/>
          <p:nvPr>
            <p:ph idx="16" type="subTitle"/>
          </p:nvPr>
        </p:nvSpPr>
        <p:spPr>
          <a:xfrm>
            <a:off x="719700"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19"/>
          <p:cNvSpPr txBox="1"/>
          <p:nvPr>
            <p:ph hasCustomPrompt="1" idx="17" type="title"/>
          </p:nvPr>
        </p:nvSpPr>
        <p:spPr>
          <a:xfrm>
            <a:off x="719700"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1" name="Google Shape;161;p19"/>
          <p:cNvSpPr txBox="1"/>
          <p:nvPr>
            <p:ph idx="18" type="subTitle"/>
          </p:nvPr>
        </p:nvSpPr>
        <p:spPr>
          <a:xfrm>
            <a:off x="71985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2" name="Google Shape;16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3">
    <p:spTree>
      <p:nvGrpSpPr>
        <p:cNvPr id="163" name="Shape 163"/>
        <p:cNvGrpSpPr/>
        <p:nvPr/>
      </p:nvGrpSpPr>
      <p:grpSpPr>
        <a:xfrm>
          <a:off x="0" y="0"/>
          <a:ext cx="0" cy="0"/>
          <a:chOff x="0" y="0"/>
          <a:chExt cx="0" cy="0"/>
        </a:xfrm>
      </p:grpSpPr>
      <p:sp>
        <p:nvSpPr>
          <p:cNvPr id="164" name="Google Shape;164;p20"/>
          <p:cNvSpPr txBox="1"/>
          <p:nvPr>
            <p:ph type="title"/>
          </p:nvPr>
        </p:nvSpPr>
        <p:spPr>
          <a:xfrm>
            <a:off x="5443200" y="1767600"/>
            <a:ext cx="2980800" cy="81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20"/>
          <p:cNvSpPr txBox="1"/>
          <p:nvPr>
            <p:ph idx="1" type="subTitle"/>
          </p:nvPr>
        </p:nvSpPr>
        <p:spPr>
          <a:xfrm>
            <a:off x="5443050" y="2571750"/>
            <a:ext cx="2980800" cy="20292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6" name="Google Shape;166;p20"/>
          <p:cNvSpPr/>
          <p:nvPr/>
        </p:nvSpPr>
        <p:spPr>
          <a:xfrm>
            <a:off x="0" y="613131"/>
            <a:ext cx="4867800" cy="4539000"/>
          </a:xfrm>
          <a:custGeom>
            <a:rect b="b" l="l" r="r" t="t"/>
            <a:pathLst>
              <a:path extrusionOk="0" h="181560" w="194712">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2030400" y="2532925"/>
            <a:ext cx="5076000" cy="61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hasCustomPrompt="1" idx="2" type="title"/>
          </p:nvPr>
        </p:nvSpPr>
        <p:spPr>
          <a:xfrm>
            <a:off x="2030550" y="1534348"/>
            <a:ext cx="5076000" cy="958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 name="Google Shape;20;p3"/>
          <p:cNvSpPr txBox="1"/>
          <p:nvPr>
            <p:ph idx="1" type="subTitle"/>
          </p:nvPr>
        </p:nvSpPr>
        <p:spPr>
          <a:xfrm>
            <a:off x="2030250" y="3317569"/>
            <a:ext cx="5076000" cy="29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 name="Google Shape;21;p3"/>
          <p:cNvSpPr/>
          <p:nvPr/>
        </p:nvSpPr>
        <p:spPr>
          <a:xfrm rot="10800000">
            <a:off x="-115" y="-76"/>
            <a:ext cx="4572115" cy="2501947"/>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5189688" y="3289527"/>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168" name="Shape 168"/>
        <p:cNvGrpSpPr/>
        <p:nvPr/>
      </p:nvGrpSpPr>
      <p:grpSpPr>
        <a:xfrm>
          <a:off x="0" y="0"/>
          <a:ext cx="0" cy="0"/>
          <a:chOff x="0" y="0"/>
          <a:chExt cx="0" cy="0"/>
        </a:xfrm>
      </p:grpSpPr>
      <p:sp>
        <p:nvSpPr>
          <p:cNvPr id="169" name="Google Shape;169;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0" name="Google Shape;170;p21"/>
          <p:cNvSpPr txBox="1"/>
          <p:nvPr>
            <p:ph idx="1" type="subTitle"/>
          </p:nvPr>
        </p:nvSpPr>
        <p:spPr>
          <a:xfrm>
            <a:off x="3480325" y="15793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1" name="Google Shape;171;p21"/>
          <p:cNvSpPr txBox="1"/>
          <p:nvPr>
            <p:ph idx="2" type="subTitle"/>
          </p:nvPr>
        </p:nvSpPr>
        <p:spPr>
          <a:xfrm>
            <a:off x="6469550" y="157622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2" name="Google Shape;172;p21"/>
          <p:cNvSpPr/>
          <p:nvPr/>
        </p:nvSpPr>
        <p:spPr>
          <a:xfrm>
            <a:off x="950" y="2188625"/>
            <a:ext cx="2984702"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ph idx="3" type="subTitle"/>
          </p:nvPr>
        </p:nvSpPr>
        <p:spPr>
          <a:xfrm>
            <a:off x="3480325" y="2629959"/>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4" name="Google Shape;174;p21"/>
          <p:cNvSpPr txBox="1"/>
          <p:nvPr>
            <p:ph idx="4" type="subTitle"/>
          </p:nvPr>
        </p:nvSpPr>
        <p:spPr>
          <a:xfrm>
            <a:off x="6469550" y="2631538"/>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 name="Google Shape;175;p21"/>
          <p:cNvSpPr txBox="1"/>
          <p:nvPr>
            <p:ph idx="5" type="subTitle"/>
          </p:nvPr>
        </p:nvSpPr>
        <p:spPr>
          <a:xfrm>
            <a:off x="3480325" y="36884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6" name="Google Shape;176;p21"/>
          <p:cNvSpPr txBox="1"/>
          <p:nvPr>
            <p:ph idx="6" type="subTitle"/>
          </p:nvPr>
        </p:nvSpPr>
        <p:spPr>
          <a:xfrm>
            <a:off x="6469550" y="368847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7" name="Google Shape;17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7">
    <p:spTree>
      <p:nvGrpSpPr>
        <p:cNvPr id="178" name="Shape 178"/>
        <p:cNvGrpSpPr/>
        <p:nvPr/>
      </p:nvGrpSpPr>
      <p:grpSpPr>
        <a:xfrm>
          <a:off x="0" y="0"/>
          <a:ext cx="0" cy="0"/>
          <a:chOff x="0" y="0"/>
          <a:chExt cx="0" cy="0"/>
        </a:xfrm>
      </p:grpSpPr>
      <p:sp>
        <p:nvSpPr>
          <p:cNvPr id="179" name="Google Shape;179;p22"/>
          <p:cNvSpPr/>
          <p:nvPr/>
        </p:nvSpPr>
        <p:spPr>
          <a:xfrm>
            <a:off x="-848" y="1674182"/>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848" y="255099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848" y="342764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3" name="Google Shape;183;p22"/>
          <p:cNvSpPr txBox="1"/>
          <p:nvPr>
            <p:ph hasCustomPrompt="1" idx="2" type="title"/>
          </p:nvPr>
        </p:nvSpPr>
        <p:spPr>
          <a:xfrm>
            <a:off x="3831300" y="1674300"/>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4" name="Google Shape;184;p22"/>
          <p:cNvSpPr txBox="1"/>
          <p:nvPr>
            <p:ph idx="1" type="subTitle"/>
          </p:nvPr>
        </p:nvSpPr>
        <p:spPr>
          <a:xfrm>
            <a:off x="5443200" y="1674150"/>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5" name="Google Shape;185;p22"/>
          <p:cNvSpPr txBox="1"/>
          <p:nvPr>
            <p:ph hasCustomPrompt="1" idx="3" type="title"/>
          </p:nvPr>
        </p:nvSpPr>
        <p:spPr>
          <a:xfrm>
            <a:off x="3831300" y="255097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6" name="Google Shape;186;p22"/>
          <p:cNvSpPr txBox="1"/>
          <p:nvPr>
            <p:ph idx="4" type="subTitle"/>
          </p:nvPr>
        </p:nvSpPr>
        <p:spPr>
          <a:xfrm>
            <a:off x="5443200" y="255082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7" name="Google Shape;187;p22"/>
          <p:cNvSpPr txBox="1"/>
          <p:nvPr>
            <p:ph hasCustomPrompt="1" idx="5" type="title"/>
          </p:nvPr>
        </p:nvSpPr>
        <p:spPr>
          <a:xfrm>
            <a:off x="3831300" y="342782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22"/>
          <p:cNvSpPr txBox="1"/>
          <p:nvPr>
            <p:ph idx="6" type="subTitle"/>
          </p:nvPr>
        </p:nvSpPr>
        <p:spPr>
          <a:xfrm>
            <a:off x="5443200" y="342767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9" name="Google Shape;18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7_1">
    <p:spTree>
      <p:nvGrpSpPr>
        <p:cNvPr id="190" name="Shape 190"/>
        <p:cNvGrpSpPr/>
        <p:nvPr/>
      </p:nvGrpSpPr>
      <p:grpSpPr>
        <a:xfrm>
          <a:off x="0" y="0"/>
          <a:ext cx="0" cy="0"/>
          <a:chOff x="0" y="0"/>
          <a:chExt cx="0" cy="0"/>
        </a:xfrm>
      </p:grpSpPr>
      <p:sp>
        <p:nvSpPr>
          <p:cNvPr id="191" name="Google Shape;191;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2" name="Google Shape;192;p23"/>
          <p:cNvSpPr txBox="1"/>
          <p:nvPr>
            <p:ph idx="1" type="subTitle"/>
          </p:nvPr>
        </p:nvSpPr>
        <p:spPr>
          <a:xfrm>
            <a:off x="720078" y="1168800"/>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3" name="Google Shape;193;p23"/>
          <p:cNvSpPr txBox="1"/>
          <p:nvPr>
            <p:ph idx="2" type="subTitle"/>
          </p:nvPr>
        </p:nvSpPr>
        <p:spPr>
          <a:xfrm>
            <a:off x="720000" y="140026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4" name="Google Shape;194;p23"/>
          <p:cNvSpPr txBox="1"/>
          <p:nvPr>
            <p:ph idx="3" type="subTitle"/>
          </p:nvPr>
        </p:nvSpPr>
        <p:spPr>
          <a:xfrm>
            <a:off x="720078" y="2295149"/>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5" name="Google Shape;195;p23"/>
          <p:cNvSpPr txBox="1"/>
          <p:nvPr>
            <p:ph idx="4" type="subTitle"/>
          </p:nvPr>
        </p:nvSpPr>
        <p:spPr>
          <a:xfrm>
            <a:off x="720000" y="2526762"/>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6" name="Google Shape;196;p23"/>
          <p:cNvSpPr txBox="1"/>
          <p:nvPr>
            <p:ph idx="5" type="subTitle"/>
          </p:nvPr>
        </p:nvSpPr>
        <p:spPr>
          <a:xfrm>
            <a:off x="720078" y="3421497"/>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7" name="Google Shape;197;p23"/>
          <p:cNvSpPr txBox="1"/>
          <p:nvPr>
            <p:ph idx="6" type="subTitle"/>
          </p:nvPr>
        </p:nvSpPr>
        <p:spPr>
          <a:xfrm>
            <a:off x="720000" y="365312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8" name="Google Shape;198;p23"/>
          <p:cNvSpPr/>
          <p:nvPr/>
        </p:nvSpPr>
        <p:spPr>
          <a:xfrm>
            <a:off x="2041645" y="3635812"/>
            <a:ext cx="5642691" cy="1504812"/>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txBox="1"/>
          <p:nvPr>
            <p:ph idx="7" type="subTitle"/>
          </p:nvPr>
        </p:nvSpPr>
        <p:spPr>
          <a:xfrm>
            <a:off x="6391500" y="1168800"/>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00" name="Google Shape;200;p23"/>
          <p:cNvSpPr txBox="1"/>
          <p:nvPr>
            <p:ph idx="8" type="subTitle"/>
          </p:nvPr>
        </p:nvSpPr>
        <p:spPr>
          <a:xfrm>
            <a:off x="6391500" y="1404826"/>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1" name="Google Shape;201;p23"/>
          <p:cNvSpPr txBox="1"/>
          <p:nvPr>
            <p:ph idx="9" type="subTitle"/>
          </p:nvPr>
        </p:nvSpPr>
        <p:spPr>
          <a:xfrm>
            <a:off x="6391500" y="2295149"/>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02" name="Google Shape;202;p23"/>
          <p:cNvSpPr txBox="1"/>
          <p:nvPr>
            <p:ph idx="13" type="subTitle"/>
          </p:nvPr>
        </p:nvSpPr>
        <p:spPr>
          <a:xfrm>
            <a:off x="6391500" y="2528974"/>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3" name="Google Shape;203;p23"/>
          <p:cNvSpPr txBox="1"/>
          <p:nvPr>
            <p:ph idx="14" type="subTitle"/>
          </p:nvPr>
        </p:nvSpPr>
        <p:spPr>
          <a:xfrm>
            <a:off x="6391500" y="3421497"/>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04" name="Google Shape;204;p23"/>
          <p:cNvSpPr txBox="1"/>
          <p:nvPr>
            <p:ph idx="15" type="subTitle"/>
          </p:nvPr>
        </p:nvSpPr>
        <p:spPr>
          <a:xfrm>
            <a:off x="6391500" y="3653123"/>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5" name="Google Shape;20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8">
    <p:spTree>
      <p:nvGrpSpPr>
        <p:cNvPr id="206" name="Shape 206"/>
        <p:cNvGrpSpPr/>
        <p:nvPr/>
      </p:nvGrpSpPr>
      <p:grpSpPr>
        <a:xfrm>
          <a:off x="0" y="0"/>
          <a:ext cx="0" cy="0"/>
          <a:chOff x="0" y="0"/>
          <a:chExt cx="0" cy="0"/>
        </a:xfrm>
      </p:grpSpPr>
      <p:sp>
        <p:nvSpPr>
          <p:cNvPr id="207" name="Google Shape;207;p2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8" name="Google Shape;208;p24"/>
          <p:cNvSpPr/>
          <p:nvPr/>
        </p:nvSpPr>
        <p:spPr>
          <a:xfrm>
            <a:off x="6831885" y="3664338"/>
            <a:ext cx="2311831" cy="1478595"/>
          </a:xfrm>
          <a:custGeom>
            <a:rect b="b" l="l" r="r" t="t"/>
            <a:pathLst>
              <a:path extrusionOk="0" h="46134" w="72132">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395" y="2786104"/>
            <a:ext cx="1525676" cy="2356829"/>
          </a:xfrm>
          <a:custGeom>
            <a:rect b="b" l="l" r="r" t="t"/>
            <a:pathLst>
              <a:path extrusionOk="0" h="73536" w="47603">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txBox="1"/>
          <p:nvPr>
            <p:ph idx="1" type="subTitle"/>
          </p:nvPr>
        </p:nvSpPr>
        <p:spPr>
          <a:xfrm>
            <a:off x="2085150" y="1452000"/>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1" name="Google Shape;211;p24"/>
          <p:cNvSpPr txBox="1"/>
          <p:nvPr>
            <p:ph idx="2" type="subTitle"/>
          </p:nvPr>
        </p:nvSpPr>
        <p:spPr>
          <a:xfrm>
            <a:off x="5527650" y="1451850"/>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2" name="Google Shape;212;p24"/>
          <p:cNvSpPr txBox="1"/>
          <p:nvPr>
            <p:ph idx="3" type="subTitle"/>
          </p:nvPr>
        </p:nvSpPr>
        <p:spPr>
          <a:xfrm>
            <a:off x="2085150" y="2989014"/>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3" name="Google Shape;213;p24"/>
          <p:cNvSpPr txBox="1"/>
          <p:nvPr>
            <p:ph idx="4" type="subTitle"/>
          </p:nvPr>
        </p:nvSpPr>
        <p:spPr>
          <a:xfrm>
            <a:off x="5527650" y="2988864"/>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4" name="Google Shape;214;p24"/>
          <p:cNvSpPr txBox="1"/>
          <p:nvPr>
            <p:ph idx="5" type="subTitle"/>
          </p:nvPr>
        </p:nvSpPr>
        <p:spPr>
          <a:xfrm>
            <a:off x="5982500" y="2220420"/>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5" name="Google Shape;215;p24"/>
          <p:cNvSpPr txBox="1"/>
          <p:nvPr>
            <p:ph idx="6" type="subTitle"/>
          </p:nvPr>
        </p:nvSpPr>
        <p:spPr>
          <a:xfrm>
            <a:off x="2085150" y="2220270"/>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6" name="Google Shape;216;p24"/>
          <p:cNvSpPr txBox="1"/>
          <p:nvPr>
            <p:ph idx="7" type="subTitle"/>
          </p:nvPr>
        </p:nvSpPr>
        <p:spPr>
          <a:xfrm>
            <a:off x="5982500" y="3757909"/>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7" name="Google Shape;217;p24"/>
          <p:cNvSpPr txBox="1"/>
          <p:nvPr>
            <p:ph idx="8" type="subTitle"/>
          </p:nvPr>
        </p:nvSpPr>
        <p:spPr>
          <a:xfrm>
            <a:off x="2085150" y="3757759"/>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8" name="Google Shape;21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5">
    <p:spTree>
      <p:nvGrpSpPr>
        <p:cNvPr id="219" name="Shape 219"/>
        <p:cNvGrpSpPr/>
        <p:nvPr/>
      </p:nvGrpSpPr>
      <p:grpSpPr>
        <a:xfrm>
          <a:off x="0" y="0"/>
          <a:ext cx="0" cy="0"/>
          <a:chOff x="0" y="0"/>
          <a:chExt cx="0" cy="0"/>
        </a:xfrm>
      </p:grpSpPr>
      <p:sp>
        <p:nvSpPr>
          <p:cNvPr id="220" name="Google Shape;220;p25"/>
          <p:cNvSpPr txBox="1"/>
          <p:nvPr>
            <p:ph type="ctrTitle"/>
          </p:nvPr>
        </p:nvSpPr>
        <p:spPr>
          <a:xfrm>
            <a:off x="720000" y="540000"/>
            <a:ext cx="4723200" cy="406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1" name="Google Shape;22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columns">
  <p:cSld name="CUSTOM_9">
    <p:spTree>
      <p:nvGrpSpPr>
        <p:cNvPr id="222" name="Shape 222"/>
        <p:cNvGrpSpPr/>
        <p:nvPr/>
      </p:nvGrpSpPr>
      <p:grpSpPr>
        <a:xfrm>
          <a:off x="0" y="0"/>
          <a:ext cx="0" cy="0"/>
          <a:chOff x="0" y="0"/>
          <a:chExt cx="0" cy="0"/>
        </a:xfrm>
      </p:grpSpPr>
      <p:sp>
        <p:nvSpPr>
          <p:cNvPr id="223" name="Google Shape;223;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4" name="Google Shape;224;p26"/>
          <p:cNvSpPr txBox="1"/>
          <p:nvPr>
            <p:ph idx="1" type="subTitle"/>
          </p:nvPr>
        </p:nvSpPr>
        <p:spPr>
          <a:xfrm>
            <a:off x="720000" y="2287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5" name="Google Shape;225;p26"/>
          <p:cNvSpPr txBox="1"/>
          <p:nvPr>
            <p:ph idx="2" type="subTitle"/>
          </p:nvPr>
        </p:nvSpPr>
        <p:spPr>
          <a:xfrm>
            <a:off x="720000" y="1488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6" name="Google Shape;226;p26"/>
          <p:cNvSpPr txBox="1"/>
          <p:nvPr>
            <p:ph idx="3" type="subTitle"/>
          </p:nvPr>
        </p:nvSpPr>
        <p:spPr>
          <a:xfrm>
            <a:off x="720000" y="3086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7" name="Google Shape;227;p26"/>
          <p:cNvSpPr txBox="1"/>
          <p:nvPr>
            <p:ph idx="4" type="subTitle"/>
          </p:nvPr>
        </p:nvSpPr>
        <p:spPr>
          <a:xfrm>
            <a:off x="720000" y="3885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28" name="Google Shape;228;p26"/>
          <p:cNvSpPr txBox="1"/>
          <p:nvPr>
            <p:ph idx="5" type="subTitle"/>
          </p:nvPr>
        </p:nvSpPr>
        <p:spPr>
          <a:xfrm>
            <a:off x="6549900" y="2287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9" name="Google Shape;229;p26"/>
          <p:cNvSpPr txBox="1"/>
          <p:nvPr>
            <p:ph idx="6" type="subTitle"/>
          </p:nvPr>
        </p:nvSpPr>
        <p:spPr>
          <a:xfrm>
            <a:off x="6549900" y="1488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0" name="Google Shape;230;p26"/>
          <p:cNvSpPr txBox="1"/>
          <p:nvPr>
            <p:ph idx="7" type="subTitle"/>
          </p:nvPr>
        </p:nvSpPr>
        <p:spPr>
          <a:xfrm>
            <a:off x="6549900" y="3086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1" name="Google Shape;231;p26"/>
          <p:cNvSpPr txBox="1"/>
          <p:nvPr>
            <p:ph idx="8" type="subTitle"/>
          </p:nvPr>
        </p:nvSpPr>
        <p:spPr>
          <a:xfrm>
            <a:off x="6549900" y="3885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2" name="Google Shape;23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2">
  <p:cSld name="CUSTOM_10">
    <p:spTree>
      <p:nvGrpSpPr>
        <p:cNvPr id="233" name="Shape 233"/>
        <p:cNvGrpSpPr/>
        <p:nvPr/>
      </p:nvGrpSpPr>
      <p:grpSpPr>
        <a:xfrm>
          <a:off x="0" y="0"/>
          <a:ext cx="0" cy="0"/>
          <a:chOff x="0" y="0"/>
          <a:chExt cx="0" cy="0"/>
        </a:xfrm>
      </p:grpSpPr>
      <p:sp>
        <p:nvSpPr>
          <p:cNvPr id="234" name="Google Shape;234;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5" name="Google Shape;235;p27"/>
          <p:cNvSpPr/>
          <p:nvPr/>
        </p:nvSpPr>
        <p:spPr>
          <a:xfrm>
            <a:off x="4164" y="-5"/>
            <a:ext cx="2490702" cy="1204920"/>
          </a:xfrm>
          <a:custGeom>
            <a:rect b="b" l="l" r="r" t="t"/>
            <a:pathLst>
              <a:path extrusionOk="0" h="37595" w="77713">
                <a:moveTo>
                  <a:pt x="1" y="37594"/>
                </a:moveTo>
                <a:cubicBezTo>
                  <a:pt x="5046" y="37461"/>
                  <a:pt x="13618" y="35389"/>
                  <a:pt x="18263" y="23643"/>
                </a:cubicBezTo>
                <a:cubicBezTo>
                  <a:pt x="22824" y="12114"/>
                  <a:pt x="34955" y="10644"/>
                  <a:pt x="42557" y="10928"/>
                </a:cubicBezTo>
                <a:cubicBezTo>
                  <a:pt x="48121" y="11162"/>
                  <a:pt x="53668" y="10359"/>
                  <a:pt x="58932" y="8588"/>
                </a:cubicBezTo>
                <a:cubicBezTo>
                  <a:pt x="65849" y="6232"/>
                  <a:pt x="74437" y="2907"/>
                  <a:pt x="77712" y="0"/>
                </a:cubicBezTo>
                <a:lnTo>
                  <a:pt x="1" y="0"/>
                </a:lnTo>
                <a:cubicBezTo>
                  <a:pt x="1" y="0"/>
                  <a:pt x="1" y="37594"/>
                  <a:pt x="1" y="3759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6651463" y="-5"/>
            <a:ext cx="2490125" cy="1204920"/>
          </a:xfrm>
          <a:custGeom>
            <a:rect b="b" l="l" r="r" t="t"/>
            <a:pathLst>
              <a:path extrusionOk="0" h="37595" w="77695">
                <a:moveTo>
                  <a:pt x="77695" y="37594"/>
                </a:moveTo>
                <a:cubicBezTo>
                  <a:pt x="72649" y="37461"/>
                  <a:pt x="64077" y="35389"/>
                  <a:pt x="59432" y="23643"/>
                </a:cubicBezTo>
                <a:cubicBezTo>
                  <a:pt x="54888" y="12114"/>
                  <a:pt x="42757" y="10644"/>
                  <a:pt x="35138" y="10928"/>
                </a:cubicBezTo>
                <a:cubicBezTo>
                  <a:pt x="29574" y="11162"/>
                  <a:pt x="24027" y="10359"/>
                  <a:pt x="18764" y="8588"/>
                </a:cubicBezTo>
                <a:cubicBezTo>
                  <a:pt x="11846" y="6232"/>
                  <a:pt x="3275" y="2907"/>
                  <a:pt x="0" y="0"/>
                </a:cubicBezTo>
                <a:lnTo>
                  <a:pt x="77695" y="0"/>
                </a:lnTo>
                <a:cubicBezTo>
                  <a:pt x="77695" y="0"/>
                  <a:pt x="77695" y="37594"/>
                  <a:pt x="77695" y="37594"/>
                </a:cubicBezTo>
                <a:close/>
              </a:path>
            </a:pathLst>
          </a:custGeom>
          <a:gradFill>
            <a:gsLst>
              <a:gs pos="0">
                <a:srgbClr val="E3FFD5"/>
              </a:gs>
              <a:gs pos="100000">
                <a:srgbClr val="90EBBA"/>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txBox="1"/>
          <p:nvPr>
            <p:ph idx="1" type="subTitle"/>
          </p:nvPr>
        </p:nvSpPr>
        <p:spPr>
          <a:xfrm>
            <a:off x="2957175" y="1567325"/>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38" name="Google Shape;238;p27"/>
          <p:cNvSpPr txBox="1"/>
          <p:nvPr>
            <p:ph idx="2" type="subTitle"/>
          </p:nvPr>
        </p:nvSpPr>
        <p:spPr>
          <a:xfrm>
            <a:off x="1291975" y="15765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9" name="Google Shape;239;p27"/>
          <p:cNvSpPr txBox="1"/>
          <p:nvPr>
            <p:ph idx="3" type="subTitle"/>
          </p:nvPr>
        </p:nvSpPr>
        <p:spPr>
          <a:xfrm>
            <a:off x="2957175" y="3836931"/>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40" name="Google Shape;240;p27"/>
          <p:cNvSpPr txBox="1"/>
          <p:nvPr>
            <p:ph idx="4" type="subTitle"/>
          </p:nvPr>
        </p:nvSpPr>
        <p:spPr>
          <a:xfrm>
            <a:off x="1291975" y="38461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1" name="Google Shape;241;p27"/>
          <p:cNvSpPr txBox="1"/>
          <p:nvPr>
            <p:ph idx="5" type="subTitle"/>
          </p:nvPr>
        </p:nvSpPr>
        <p:spPr>
          <a:xfrm>
            <a:off x="2385075" y="2700037"/>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42" name="Google Shape;242;p27"/>
          <p:cNvSpPr txBox="1"/>
          <p:nvPr>
            <p:ph idx="6" type="subTitle"/>
          </p:nvPr>
        </p:nvSpPr>
        <p:spPr>
          <a:xfrm>
            <a:off x="720000" y="27092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3" name="Google Shape;243;p27"/>
          <p:cNvSpPr txBox="1"/>
          <p:nvPr>
            <p:ph idx="7" type="subTitle"/>
          </p:nvPr>
        </p:nvSpPr>
        <p:spPr>
          <a:xfrm flipH="1">
            <a:off x="4980825" y="1567325"/>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27"/>
          <p:cNvSpPr txBox="1"/>
          <p:nvPr>
            <p:ph idx="8" type="subTitle"/>
          </p:nvPr>
        </p:nvSpPr>
        <p:spPr>
          <a:xfrm flipH="1">
            <a:off x="6277925" y="15765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5" name="Google Shape;245;p27"/>
          <p:cNvSpPr txBox="1"/>
          <p:nvPr>
            <p:ph idx="9" type="subTitle"/>
          </p:nvPr>
        </p:nvSpPr>
        <p:spPr>
          <a:xfrm flipH="1">
            <a:off x="4980825" y="3836931"/>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6" name="Google Shape;246;p27"/>
          <p:cNvSpPr txBox="1"/>
          <p:nvPr>
            <p:ph idx="13" type="subTitle"/>
          </p:nvPr>
        </p:nvSpPr>
        <p:spPr>
          <a:xfrm flipH="1">
            <a:off x="6277925" y="38461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7" name="Google Shape;247;p27"/>
          <p:cNvSpPr txBox="1"/>
          <p:nvPr>
            <p:ph idx="14" type="subTitle"/>
          </p:nvPr>
        </p:nvSpPr>
        <p:spPr>
          <a:xfrm flipH="1">
            <a:off x="5552925" y="2700037"/>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8" name="Google Shape;248;p27"/>
          <p:cNvSpPr txBox="1"/>
          <p:nvPr>
            <p:ph idx="15" type="subTitle"/>
          </p:nvPr>
        </p:nvSpPr>
        <p:spPr>
          <a:xfrm flipH="1">
            <a:off x="6849900" y="27092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9" name="Google Shape;24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1">
    <p:spTree>
      <p:nvGrpSpPr>
        <p:cNvPr id="250" name="Shape 250"/>
        <p:cNvGrpSpPr/>
        <p:nvPr/>
      </p:nvGrpSpPr>
      <p:grpSpPr>
        <a:xfrm>
          <a:off x="0" y="0"/>
          <a:ext cx="0" cy="0"/>
          <a:chOff x="0" y="0"/>
          <a:chExt cx="0" cy="0"/>
        </a:xfrm>
      </p:grpSpPr>
      <p:sp>
        <p:nvSpPr>
          <p:cNvPr id="251" name="Google Shape;251;p2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52" name="Google Shape;252;p28"/>
          <p:cNvSpPr txBox="1"/>
          <p:nvPr>
            <p:ph idx="1" type="subTitle"/>
          </p:nvPr>
        </p:nvSpPr>
        <p:spPr>
          <a:xfrm>
            <a:off x="89275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53" name="Google Shape;253;p28"/>
          <p:cNvSpPr txBox="1"/>
          <p:nvPr>
            <p:ph idx="2" type="subTitle"/>
          </p:nvPr>
        </p:nvSpPr>
        <p:spPr>
          <a:xfrm>
            <a:off x="892750" y="3583031"/>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4" name="Google Shape;254;p28"/>
          <p:cNvSpPr txBox="1"/>
          <p:nvPr>
            <p:ph idx="3" type="subTitle"/>
          </p:nvPr>
        </p:nvSpPr>
        <p:spPr>
          <a:xfrm>
            <a:off x="276022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55" name="Google Shape;255;p28"/>
          <p:cNvSpPr txBox="1"/>
          <p:nvPr>
            <p:ph idx="4" type="subTitle"/>
          </p:nvPr>
        </p:nvSpPr>
        <p:spPr>
          <a:xfrm>
            <a:off x="276022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6" name="Google Shape;256;p28"/>
          <p:cNvSpPr txBox="1"/>
          <p:nvPr>
            <p:ph idx="5" type="subTitle"/>
          </p:nvPr>
        </p:nvSpPr>
        <p:spPr>
          <a:xfrm>
            <a:off x="462770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57" name="Google Shape;257;p28"/>
          <p:cNvSpPr txBox="1"/>
          <p:nvPr>
            <p:ph idx="6" type="subTitle"/>
          </p:nvPr>
        </p:nvSpPr>
        <p:spPr>
          <a:xfrm>
            <a:off x="4627700"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8" name="Google Shape;258;p28"/>
          <p:cNvSpPr txBox="1"/>
          <p:nvPr>
            <p:ph idx="7" type="subTitle"/>
          </p:nvPr>
        </p:nvSpPr>
        <p:spPr>
          <a:xfrm>
            <a:off x="649517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59" name="Google Shape;259;p28"/>
          <p:cNvSpPr txBox="1"/>
          <p:nvPr>
            <p:ph idx="8" type="subTitle"/>
          </p:nvPr>
        </p:nvSpPr>
        <p:spPr>
          <a:xfrm>
            <a:off x="649517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60" name="Google Shape;26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261" name="Shape 261"/>
        <p:cNvGrpSpPr/>
        <p:nvPr/>
      </p:nvGrpSpPr>
      <p:grpSpPr>
        <a:xfrm>
          <a:off x="0" y="0"/>
          <a:ext cx="0" cy="0"/>
          <a:chOff x="0" y="0"/>
          <a:chExt cx="0" cy="0"/>
        </a:xfrm>
      </p:grpSpPr>
      <p:sp>
        <p:nvSpPr>
          <p:cNvPr id="262" name="Google Shape;262;p29"/>
          <p:cNvSpPr/>
          <p:nvPr/>
        </p:nvSpPr>
        <p:spPr>
          <a:xfrm>
            <a:off x="1192350" y="625625"/>
            <a:ext cx="6595754" cy="3833136"/>
          </a:xfrm>
          <a:custGeom>
            <a:rect b="b" l="l" r="r" t="t"/>
            <a:pathLst>
              <a:path extrusionOk="0" h="177460" w="305359">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txBox="1"/>
          <p:nvPr>
            <p:ph type="title"/>
          </p:nvPr>
        </p:nvSpPr>
        <p:spPr>
          <a:xfrm>
            <a:off x="3192200" y="1520775"/>
            <a:ext cx="2649300" cy="81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64" name="Google Shape;264;p29"/>
          <p:cNvSpPr txBox="1"/>
          <p:nvPr>
            <p:ph idx="1" type="subTitle"/>
          </p:nvPr>
        </p:nvSpPr>
        <p:spPr>
          <a:xfrm>
            <a:off x="3192200" y="2324925"/>
            <a:ext cx="2649300" cy="202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2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65" name="Google Shape;26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12">
    <p:spTree>
      <p:nvGrpSpPr>
        <p:cNvPr id="266" name="Shape 266"/>
        <p:cNvGrpSpPr/>
        <p:nvPr/>
      </p:nvGrpSpPr>
      <p:grpSpPr>
        <a:xfrm>
          <a:off x="0" y="0"/>
          <a:ext cx="0" cy="0"/>
          <a:chOff x="0" y="0"/>
          <a:chExt cx="0" cy="0"/>
        </a:xfrm>
      </p:grpSpPr>
      <p:sp>
        <p:nvSpPr>
          <p:cNvPr id="267" name="Google Shape;267;p30"/>
          <p:cNvSpPr/>
          <p:nvPr/>
        </p:nvSpPr>
        <p:spPr>
          <a:xfrm>
            <a:off x="412" y="2825979"/>
            <a:ext cx="9143682" cy="2327673"/>
          </a:xfrm>
          <a:custGeom>
            <a:rect b="b" l="l" r="r" t="t"/>
            <a:pathLst>
              <a:path extrusionOk="0" h="72683" w="285517">
                <a:moveTo>
                  <a:pt x="0" y="1"/>
                </a:moveTo>
                <a:lnTo>
                  <a:pt x="285516" y="1"/>
                </a:lnTo>
                <a:lnTo>
                  <a:pt x="285516" y="72683"/>
                </a:lnTo>
                <a:lnTo>
                  <a:pt x="0" y="72683"/>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69" name="Google Shape;269;p30"/>
          <p:cNvSpPr txBox="1"/>
          <p:nvPr>
            <p:ph idx="1" type="subTitle"/>
          </p:nvPr>
        </p:nvSpPr>
        <p:spPr>
          <a:xfrm>
            <a:off x="3688950"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0" name="Google Shape;270;p30"/>
          <p:cNvSpPr txBox="1"/>
          <p:nvPr>
            <p:ph idx="2" type="subTitle"/>
          </p:nvPr>
        </p:nvSpPr>
        <p:spPr>
          <a:xfrm>
            <a:off x="36889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71" name="Google Shape;271;p30"/>
          <p:cNvSpPr txBox="1"/>
          <p:nvPr>
            <p:ph idx="3" type="subTitle"/>
          </p:nvPr>
        </p:nvSpPr>
        <p:spPr>
          <a:xfrm>
            <a:off x="6316048"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30"/>
          <p:cNvSpPr txBox="1"/>
          <p:nvPr>
            <p:ph idx="4" type="subTitle"/>
          </p:nvPr>
        </p:nvSpPr>
        <p:spPr>
          <a:xfrm>
            <a:off x="6316038"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73" name="Google Shape;273;p30"/>
          <p:cNvSpPr txBox="1"/>
          <p:nvPr>
            <p:ph idx="5" type="subTitle"/>
          </p:nvPr>
        </p:nvSpPr>
        <p:spPr>
          <a:xfrm>
            <a:off x="1061850" y="2958525"/>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30"/>
          <p:cNvSpPr txBox="1"/>
          <p:nvPr>
            <p:ph idx="6" type="subTitle"/>
          </p:nvPr>
        </p:nvSpPr>
        <p:spPr>
          <a:xfrm>
            <a:off x="10618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75" name="Google Shape;27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idx="1" type="body"/>
          </p:nvPr>
        </p:nvSpPr>
        <p:spPr>
          <a:xfrm>
            <a:off x="720000" y="860400"/>
            <a:ext cx="5874600" cy="3740400"/>
          </a:xfrm>
          <a:prstGeom prst="rect">
            <a:avLst/>
          </a:prstGeom>
        </p:spPr>
        <p:txBody>
          <a:bodyPr anchorCtr="0" anchor="b" bIns="91425" lIns="91425" spcFirstLastPara="1" rIns="91425" wrap="square" tIns="91425">
            <a:noAutofit/>
          </a:bodyPr>
          <a:lstStyle>
            <a:lvl1pPr indent="-292100" lvl="0" marL="457200" rtl="0">
              <a:lnSpc>
                <a:spcPct val="200000"/>
              </a:lnSpc>
              <a:spcBef>
                <a:spcPts val="0"/>
              </a:spcBef>
              <a:spcAft>
                <a:spcPts val="0"/>
              </a:spcAft>
              <a:buSzPts val="1000"/>
              <a:buFont typeface="Pompiere"/>
              <a:buChar char="●"/>
              <a:defRPr sz="1200"/>
            </a:lvl1pPr>
            <a:lvl2pPr indent="-292100" lvl="1" marL="914400" rtl="0">
              <a:spcBef>
                <a:spcPts val="1600"/>
              </a:spcBef>
              <a:spcAft>
                <a:spcPts val="0"/>
              </a:spcAft>
              <a:buClr>
                <a:srgbClr val="434343"/>
              </a:buClr>
              <a:buSzPts val="1000"/>
              <a:buFont typeface="Roboto Condensed Light"/>
              <a:buChar char="○"/>
              <a:defRPr sz="1000"/>
            </a:lvl2pPr>
            <a:lvl3pPr indent="-292100" lvl="2" marL="1371600" rtl="0">
              <a:spcBef>
                <a:spcPts val="1600"/>
              </a:spcBef>
              <a:spcAft>
                <a:spcPts val="0"/>
              </a:spcAft>
              <a:buClr>
                <a:srgbClr val="434343"/>
              </a:buClr>
              <a:buSzPts val="1000"/>
              <a:buFont typeface="Roboto Condensed Light"/>
              <a:buChar char="■"/>
              <a:defRPr sz="1000"/>
            </a:lvl3pPr>
            <a:lvl4pPr indent="-292100" lvl="3" marL="1828800" rtl="0">
              <a:spcBef>
                <a:spcPts val="1600"/>
              </a:spcBef>
              <a:spcAft>
                <a:spcPts val="0"/>
              </a:spcAft>
              <a:buClr>
                <a:srgbClr val="434343"/>
              </a:buClr>
              <a:buSzPts val="1000"/>
              <a:buFont typeface="Roboto Condensed Light"/>
              <a:buChar char="●"/>
              <a:defRPr sz="1000"/>
            </a:lvl4pPr>
            <a:lvl5pPr indent="-292100" lvl="4" marL="2286000" rtl="0">
              <a:spcBef>
                <a:spcPts val="1600"/>
              </a:spcBef>
              <a:spcAft>
                <a:spcPts val="0"/>
              </a:spcAft>
              <a:buClr>
                <a:srgbClr val="434343"/>
              </a:buClr>
              <a:buSzPts val="1000"/>
              <a:buFont typeface="Roboto Condensed Light"/>
              <a:buChar char="○"/>
              <a:defRPr sz="1000"/>
            </a:lvl5pPr>
            <a:lvl6pPr indent="-292100" lvl="5" marL="2743200" rtl="0">
              <a:spcBef>
                <a:spcPts val="1600"/>
              </a:spcBef>
              <a:spcAft>
                <a:spcPts val="0"/>
              </a:spcAft>
              <a:buClr>
                <a:srgbClr val="434343"/>
              </a:buClr>
              <a:buSzPts val="1000"/>
              <a:buFont typeface="Roboto Condensed Light"/>
              <a:buChar char="■"/>
              <a:defRPr sz="1000"/>
            </a:lvl6pPr>
            <a:lvl7pPr indent="-292100" lvl="6" marL="3200400" rtl="0">
              <a:spcBef>
                <a:spcPts val="1600"/>
              </a:spcBef>
              <a:spcAft>
                <a:spcPts val="0"/>
              </a:spcAft>
              <a:buClr>
                <a:srgbClr val="434343"/>
              </a:buClr>
              <a:buSzPts val="1000"/>
              <a:buFont typeface="Roboto Condensed Light"/>
              <a:buChar char="●"/>
              <a:defRPr sz="1000"/>
            </a:lvl7pPr>
            <a:lvl8pPr indent="-292100" lvl="7" marL="3657600" rtl="0">
              <a:spcBef>
                <a:spcPts val="1600"/>
              </a:spcBef>
              <a:spcAft>
                <a:spcPts val="0"/>
              </a:spcAft>
              <a:buClr>
                <a:srgbClr val="434343"/>
              </a:buClr>
              <a:buSzPts val="1000"/>
              <a:buFont typeface="Roboto Condensed Light"/>
              <a:buChar char="○"/>
              <a:defRPr sz="1000"/>
            </a:lvl8pPr>
            <a:lvl9pPr indent="-292100" lvl="8" marL="4114800" rtl="0">
              <a:spcBef>
                <a:spcPts val="1600"/>
              </a:spcBef>
              <a:spcAft>
                <a:spcPts val="1600"/>
              </a:spcAft>
              <a:buClr>
                <a:srgbClr val="434343"/>
              </a:buClr>
              <a:buSzPts val="1000"/>
              <a:buFont typeface="Roboto Condensed Light"/>
              <a:buChar char="■"/>
              <a:defRPr sz="1000"/>
            </a:lvl9pPr>
          </a:lstStyle>
          <a:p/>
        </p:txBody>
      </p:sp>
      <p:sp>
        <p:nvSpPr>
          <p:cNvPr id="26" name="Google Shape;26;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 name="Google Shape;27;p4"/>
          <p:cNvSpPr/>
          <p:nvPr/>
        </p:nvSpPr>
        <p:spPr>
          <a:xfrm>
            <a:off x="5639026" y="2487075"/>
            <a:ext cx="3508522" cy="2660742"/>
          </a:xfrm>
          <a:custGeom>
            <a:rect b="b" l="l" r="r" t="t"/>
            <a:pathLst>
              <a:path extrusionOk="0" h="92115" w="95457">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276" name="Shape 276"/>
        <p:cNvGrpSpPr/>
        <p:nvPr/>
      </p:nvGrpSpPr>
      <p:grpSpPr>
        <a:xfrm>
          <a:off x="0" y="0"/>
          <a:ext cx="0" cy="0"/>
          <a:chOff x="0" y="0"/>
          <a:chExt cx="0" cy="0"/>
        </a:xfrm>
      </p:grpSpPr>
      <p:sp>
        <p:nvSpPr>
          <p:cNvPr id="277" name="Google Shape;277;p31"/>
          <p:cNvSpPr txBox="1"/>
          <p:nvPr>
            <p:ph type="title"/>
          </p:nvPr>
        </p:nvSpPr>
        <p:spPr>
          <a:xfrm>
            <a:off x="5446800" y="540000"/>
            <a:ext cx="2534400" cy="12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8" name="Google Shape;278;p31"/>
          <p:cNvSpPr txBox="1"/>
          <p:nvPr/>
        </p:nvSpPr>
        <p:spPr>
          <a:xfrm>
            <a:off x="5443200" y="3808800"/>
            <a:ext cx="2538000" cy="47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279" name="Google Shape;279;p31"/>
          <p:cNvSpPr txBox="1"/>
          <p:nvPr>
            <p:ph idx="1" type="subTitle"/>
          </p:nvPr>
        </p:nvSpPr>
        <p:spPr>
          <a:xfrm>
            <a:off x="5446800" y="1767600"/>
            <a:ext cx="2538000" cy="117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80" name="Google Shape;280;p31"/>
          <p:cNvSpPr/>
          <p:nvPr/>
        </p:nvSpPr>
        <p:spPr>
          <a:xfrm flipH="1" rot="-5400000">
            <a:off x="1002303" y="1182572"/>
            <a:ext cx="2669183" cy="5447538"/>
          </a:xfrm>
          <a:custGeom>
            <a:rect b="b" l="l" r="r" t="t"/>
            <a:pathLst>
              <a:path extrusionOk="0" h="170796" w="103718">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6">
    <p:spTree>
      <p:nvGrpSpPr>
        <p:cNvPr id="282" name="Shape 282"/>
        <p:cNvGrpSpPr/>
        <p:nvPr/>
      </p:nvGrpSpPr>
      <p:grpSpPr>
        <a:xfrm>
          <a:off x="0" y="0"/>
          <a:ext cx="0" cy="0"/>
          <a:chOff x="0" y="0"/>
          <a:chExt cx="0" cy="0"/>
        </a:xfrm>
      </p:grpSpPr>
      <p:sp>
        <p:nvSpPr>
          <p:cNvPr id="283" name="Google Shape;283;p3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4" name="Google Shape;284;p32"/>
          <p:cNvSpPr/>
          <p:nvPr/>
        </p:nvSpPr>
        <p:spPr>
          <a:xfrm>
            <a:off x="4572001" y="1071024"/>
            <a:ext cx="4594174" cy="4079573"/>
          </a:xfrm>
          <a:custGeom>
            <a:rect b="b" l="l" r="r" t="t"/>
            <a:pathLst>
              <a:path extrusionOk="0" h="138702" w="156198">
                <a:moveTo>
                  <a:pt x="0" y="138701"/>
                </a:moveTo>
                <a:cubicBezTo>
                  <a:pt x="0" y="138701"/>
                  <a:pt x="2116" y="120906"/>
                  <a:pt x="13564" y="117157"/>
                </a:cubicBezTo>
                <a:cubicBezTo>
                  <a:pt x="16913" y="116057"/>
                  <a:pt x="20929" y="114074"/>
                  <a:pt x="24911" y="111808"/>
                </a:cubicBezTo>
                <a:cubicBezTo>
                  <a:pt x="35042" y="106076"/>
                  <a:pt x="41257" y="95328"/>
                  <a:pt x="41341" y="83714"/>
                </a:cubicBezTo>
                <a:cubicBezTo>
                  <a:pt x="41407" y="76549"/>
                  <a:pt x="44240" y="70118"/>
                  <a:pt x="55221" y="72584"/>
                </a:cubicBezTo>
                <a:cubicBezTo>
                  <a:pt x="77516" y="77582"/>
                  <a:pt x="91229" y="53771"/>
                  <a:pt x="91229" y="53771"/>
                </a:cubicBezTo>
                <a:cubicBezTo>
                  <a:pt x="91229" y="53771"/>
                  <a:pt x="84797" y="17380"/>
                  <a:pt x="108958" y="12181"/>
                </a:cubicBezTo>
                <a:cubicBezTo>
                  <a:pt x="133119" y="6966"/>
                  <a:pt x="156197" y="1"/>
                  <a:pt x="156197" y="1"/>
                </a:cubicBezTo>
                <a:lnTo>
                  <a:pt x="155831" y="138601"/>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body"/>
          </p:nvPr>
        </p:nvSpPr>
        <p:spPr>
          <a:xfrm>
            <a:off x="72000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31" name="Google Shape;31;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 name="Google Shape;32;p5"/>
          <p:cNvSpPr txBox="1"/>
          <p:nvPr>
            <p:ph idx="2" type="body"/>
          </p:nvPr>
        </p:nvSpPr>
        <p:spPr>
          <a:xfrm>
            <a:off x="565895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33" name="Google Shape;33;p5"/>
          <p:cNvSpPr txBox="1"/>
          <p:nvPr>
            <p:ph idx="3" type="subTitle"/>
          </p:nvPr>
        </p:nvSpPr>
        <p:spPr>
          <a:xfrm>
            <a:off x="720000" y="1894000"/>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 name="Google Shape;34;p5"/>
          <p:cNvSpPr txBox="1"/>
          <p:nvPr>
            <p:ph idx="4" type="subTitle"/>
          </p:nvPr>
        </p:nvSpPr>
        <p:spPr>
          <a:xfrm>
            <a:off x="5658900" y="1894025"/>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 name="Google Shape;35;p5"/>
          <p:cNvSpPr/>
          <p:nvPr/>
        </p:nvSpPr>
        <p:spPr>
          <a:xfrm>
            <a:off x="1667550" y="3931099"/>
            <a:ext cx="5809067" cy="1212418"/>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9" name="Google Shape;3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grpSp>
        <p:nvGrpSpPr>
          <p:cNvPr id="41" name="Google Shape;41;p7"/>
          <p:cNvGrpSpPr/>
          <p:nvPr/>
        </p:nvGrpSpPr>
        <p:grpSpPr>
          <a:xfrm>
            <a:off x="3527981" y="1436716"/>
            <a:ext cx="5616442" cy="3706262"/>
            <a:chOff x="3527981" y="1436716"/>
            <a:chExt cx="5616442" cy="3706262"/>
          </a:xfrm>
        </p:grpSpPr>
        <p:sp>
          <p:nvSpPr>
            <p:cNvPr id="42" name="Google Shape;42;p7"/>
            <p:cNvSpPr/>
            <p:nvPr/>
          </p:nvSpPr>
          <p:spPr>
            <a:xfrm>
              <a:off x="8037512" y="1436716"/>
              <a:ext cx="1106911" cy="1352702"/>
            </a:xfrm>
            <a:custGeom>
              <a:rect b="b" l="l" r="r" t="t"/>
              <a:pathLst>
                <a:path extrusionOk="0" h="42206" w="34537">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3527981" y="4113725"/>
              <a:ext cx="1150851" cy="1029254"/>
            </a:xfrm>
            <a:custGeom>
              <a:rect b="b" l="l" r="r" t="t"/>
              <a:pathLst>
                <a:path extrusionOk="0" h="32114" w="35908">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4108471" y="2028456"/>
              <a:ext cx="5035952" cy="3114523"/>
            </a:xfrm>
            <a:custGeom>
              <a:rect b="b" l="l" r="r" t="t"/>
              <a:pathLst>
                <a:path extrusionOk="0" h="97177" w="157128">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7"/>
          <p:cNvSpPr txBox="1"/>
          <p:nvPr>
            <p:ph type="title"/>
          </p:nvPr>
        </p:nvSpPr>
        <p:spPr>
          <a:xfrm>
            <a:off x="720000" y="1767600"/>
            <a:ext cx="3136500" cy="900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idx="1" type="body"/>
          </p:nvPr>
        </p:nvSpPr>
        <p:spPr>
          <a:xfrm>
            <a:off x="720000" y="2667600"/>
            <a:ext cx="3136500" cy="14220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Char char="●"/>
              <a:defRPr sz="12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
        <p:nvSpPr>
          <p:cNvPr id="47" name="Google Shape;47;p7"/>
          <p:cNvSpPr/>
          <p:nvPr/>
        </p:nvSpPr>
        <p:spPr>
          <a:xfrm>
            <a:off x="-10" y="-1993"/>
            <a:ext cx="3207179" cy="1774160"/>
          </a:xfrm>
          <a:custGeom>
            <a:rect b="b" l="l" r="r" t="t"/>
            <a:pathLst>
              <a:path extrusionOk="0" h="55356" w="100068">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5443200" y="1767600"/>
            <a:ext cx="2980800" cy="1785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8"/>
          <p:cNvSpPr/>
          <p:nvPr/>
        </p:nvSpPr>
        <p:spPr>
          <a:xfrm flipH="1">
            <a:off x="-14590" y="-179329"/>
            <a:ext cx="5025144" cy="5336997"/>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 name="Google Shape;56;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7" name="Google Shape;57;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
        <p:nvSpPr>
          <p:cNvPr id="58" name="Google Shape;5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txBox="1"/>
          <p:nvPr>
            <p:ph idx="1" type="body"/>
          </p:nvPr>
        </p:nvSpPr>
        <p:spPr>
          <a:xfrm>
            <a:off x="7200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1" name="Google Shape;6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ind"/>
                <a:ea typeface="Hind"/>
                <a:cs typeface="Hind"/>
                <a:sym typeface="Hind"/>
              </a:defRPr>
            </a:lvl1pPr>
            <a:lvl2pPr lvl="1" algn="r">
              <a:buNone/>
              <a:defRPr sz="1300">
                <a:solidFill>
                  <a:schemeClr val="dk1"/>
                </a:solidFill>
                <a:latin typeface="Hind"/>
                <a:ea typeface="Hind"/>
                <a:cs typeface="Hind"/>
                <a:sym typeface="Hind"/>
              </a:defRPr>
            </a:lvl2pPr>
            <a:lvl3pPr lvl="2" algn="r">
              <a:buNone/>
              <a:defRPr sz="1300">
                <a:solidFill>
                  <a:schemeClr val="dk1"/>
                </a:solidFill>
                <a:latin typeface="Hind"/>
                <a:ea typeface="Hind"/>
                <a:cs typeface="Hind"/>
                <a:sym typeface="Hind"/>
              </a:defRPr>
            </a:lvl3pPr>
            <a:lvl4pPr lvl="3" algn="r">
              <a:buNone/>
              <a:defRPr sz="1300">
                <a:solidFill>
                  <a:schemeClr val="dk1"/>
                </a:solidFill>
                <a:latin typeface="Hind"/>
                <a:ea typeface="Hind"/>
                <a:cs typeface="Hind"/>
                <a:sym typeface="Hind"/>
              </a:defRPr>
            </a:lvl4pPr>
            <a:lvl5pPr lvl="4" algn="r">
              <a:buNone/>
              <a:defRPr sz="1300">
                <a:solidFill>
                  <a:schemeClr val="dk1"/>
                </a:solidFill>
                <a:latin typeface="Hind"/>
                <a:ea typeface="Hind"/>
                <a:cs typeface="Hind"/>
                <a:sym typeface="Hind"/>
              </a:defRPr>
            </a:lvl5pPr>
            <a:lvl6pPr lvl="5" algn="r">
              <a:buNone/>
              <a:defRPr sz="1300">
                <a:solidFill>
                  <a:schemeClr val="dk1"/>
                </a:solidFill>
                <a:latin typeface="Hind"/>
                <a:ea typeface="Hind"/>
                <a:cs typeface="Hind"/>
                <a:sym typeface="Hind"/>
              </a:defRPr>
            </a:lvl6pPr>
            <a:lvl7pPr lvl="6" algn="r">
              <a:buNone/>
              <a:defRPr sz="1300">
                <a:solidFill>
                  <a:schemeClr val="dk1"/>
                </a:solidFill>
                <a:latin typeface="Hind"/>
                <a:ea typeface="Hind"/>
                <a:cs typeface="Hind"/>
                <a:sym typeface="Hind"/>
              </a:defRPr>
            </a:lvl7pPr>
            <a:lvl8pPr lvl="7" algn="r">
              <a:buNone/>
              <a:defRPr sz="1300">
                <a:solidFill>
                  <a:schemeClr val="dk1"/>
                </a:solidFill>
                <a:latin typeface="Hind"/>
                <a:ea typeface="Hind"/>
                <a:cs typeface="Hind"/>
                <a:sym typeface="Hind"/>
              </a:defRPr>
            </a:lvl8pPr>
            <a:lvl9pPr lvl="8" algn="r">
              <a:buNone/>
              <a:defRPr sz="1300">
                <a:solidFill>
                  <a:schemeClr val="dk1"/>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ctrTitle"/>
          </p:nvPr>
        </p:nvSpPr>
        <p:spPr>
          <a:xfrm>
            <a:off x="4439125" y="996075"/>
            <a:ext cx="4576200" cy="12438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1200"/>
              </a:spcBef>
              <a:spcAft>
                <a:spcPts val="0"/>
              </a:spcAft>
              <a:buNone/>
            </a:pPr>
            <a:r>
              <a:rPr b="1" lang="en" sz="3000">
                <a:highlight>
                  <a:schemeClr val="lt1"/>
                </a:highlight>
                <a:latin typeface="Times New Roman"/>
                <a:ea typeface="Times New Roman"/>
                <a:cs typeface="Times New Roman"/>
                <a:sym typeface="Times New Roman"/>
              </a:rPr>
              <a:t>Unlocking Growth Potential: </a:t>
            </a:r>
            <a:endParaRPr>
              <a:highlight>
                <a:schemeClr val="lt1"/>
              </a:highlight>
            </a:endParaRPr>
          </a:p>
        </p:txBody>
      </p:sp>
      <p:grpSp>
        <p:nvGrpSpPr>
          <p:cNvPr id="291" name="Google Shape;291;p33"/>
          <p:cNvGrpSpPr/>
          <p:nvPr/>
        </p:nvGrpSpPr>
        <p:grpSpPr>
          <a:xfrm>
            <a:off x="316599" y="1608692"/>
            <a:ext cx="4255411" cy="3394826"/>
            <a:chOff x="-132051" y="1608692"/>
            <a:chExt cx="4255411" cy="3394826"/>
          </a:xfrm>
        </p:grpSpPr>
        <p:sp>
          <p:nvSpPr>
            <p:cNvPr id="292" name="Google Shape;292;p33"/>
            <p:cNvSpPr/>
            <p:nvPr/>
          </p:nvSpPr>
          <p:spPr>
            <a:xfrm flipH="1">
              <a:off x="2420184" y="1617801"/>
              <a:ext cx="832070" cy="838576"/>
            </a:xfrm>
            <a:custGeom>
              <a:rect b="b" l="l" r="r" t="t"/>
              <a:pathLst>
                <a:path extrusionOk="0" h="22556" w="22381">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flipH="1">
              <a:off x="2536364" y="1683084"/>
              <a:ext cx="667150" cy="738085"/>
            </a:xfrm>
            <a:custGeom>
              <a:rect b="b" l="l" r="r" t="t"/>
              <a:pathLst>
                <a:path extrusionOk="0" h="19853" w="17945">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flipH="1">
              <a:off x="3103915" y="4761679"/>
              <a:ext cx="530597" cy="205629"/>
            </a:xfrm>
            <a:custGeom>
              <a:rect b="b" l="l" r="r" t="t"/>
              <a:pathLst>
                <a:path extrusionOk="0" h="5531" w="14272">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flipH="1">
              <a:off x="3102317" y="4856444"/>
              <a:ext cx="529519" cy="113540"/>
            </a:xfrm>
            <a:custGeom>
              <a:rect b="b" l="l" r="r" t="t"/>
              <a:pathLst>
                <a:path extrusionOk="0" h="3054" w="14243">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flipH="1">
              <a:off x="2996287" y="2912396"/>
              <a:ext cx="420329" cy="1923192"/>
            </a:xfrm>
            <a:custGeom>
              <a:rect b="b" l="l" r="r" t="t"/>
              <a:pathLst>
                <a:path extrusionOk="0" h="51730" w="11306">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flipH="1">
              <a:off x="2996287" y="2912359"/>
              <a:ext cx="411778" cy="272585"/>
            </a:xfrm>
            <a:custGeom>
              <a:rect b="b" l="l" r="r" t="t"/>
              <a:pathLst>
                <a:path extrusionOk="0" h="7332" w="11076">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flipH="1">
              <a:off x="2744112" y="4761679"/>
              <a:ext cx="529556" cy="205629"/>
            </a:xfrm>
            <a:custGeom>
              <a:rect b="b" l="l" r="r" t="t"/>
              <a:pathLst>
                <a:path extrusionOk="0" h="5531" w="14244">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flipH="1">
              <a:off x="2744112" y="4856444"/>
              <a:ext cx="529556" cy="110863"/>
            </a:xfrm>
            <a:custGeom>
              <a:rect b="b" l="l" r="r" t="t"/>
              <a:pathLst>
                <a:path extrusionOk="0" h="2982" w="14244">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flipH="1">
              <a:off x="2678270" y="2912396"/>
              <a:ext cx="409622" cy="1923192"/>
            </a:xfrm>
            <a:custGeom>
              <a:rect b="b" l="l" r="r" t="t"/>
              <a:pathLst>
                <a:path extrusionOk="0" h="51730" w="11018">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flipH="1">
              <a:off x="2678270" y="2912359"/>
              <a:ext cx="409622" cy="272585"/>
            </a:xfrm>
            <a:custGeom>
              <a:rect b="b" l="l" r="r" t="t"/>
              <a:pathLst>
                <a:path extrusionOk="0" h="7332" w="11018">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flipH="1">
              <a:off x="3343227" y="2144085"/>
              <a:ext cx="599710" cy="525207"/>
            </a:xfrm>
            <a:custGeom>
              <a:rect b="b" l="l" r="r" t="t"/>
              <a:pathLst>
                <a:path extrusionOk="0" h="14127" w="16131">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flipH="1">
              <a:off x="3882375" y="2115161"/>
              <a:ext cx="240985" cy="118373"/>
            </a:xfrm>
            <a:custGeom>
              <a:rect b="b" l="l" r="r" t="t"/>
              <a:pathLst>
                <a:path extrusionOk="0" h="3184" w="6482">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flipH="1">
              <a:off x="3880776" y="2073411"/>
              <a:ext cx="127482" cy="89003"/>
            </a:xfrm>
            <a:custGeom>
              <a:rect b="b" l="l" r="r" t="t"/>
              <a:pathLst>
                <a:path extrusionOk="0" h="2394" w="3429">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flipH="1">
              <a:off x="3958403" y="2148175"/>
              <a:ext cx="75545" cy="90341"/>
            </a:xfrm>
            <a:custGeom>
              <a:rect b="b" l="l" r="r" t="t"/>
              <a:pathLst>
                <a:path extrusionOk="0" h="2430" w="2032">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flipH="1">
              <a:off x="3958403" y="2167247"/>
              <a:ext cx="74987" cy="13830"/>
            </a:xfrm>
            <a:custGeom>
              <a:rect b="b" l="l" r="r" t="t"/>
              <a:pathLst>
                <a:path extrusionOk="0" h="372" w="2017">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flipH="1">
              <a:off x="3990524" y="2208886"/>
              <a:ext cx="43423" cy="11785"/>
            </a:xfrm>
            <a:custGeom>
              <a:rect b="b" l="l" r="r" t="t"/>
              <a:pathLst>
                <a:path extrusionOk="0" h="317" w="1168">
                  <a:moveTo>
                    <a:pt x="1" y="0"/>
                  </a:moveTo>
                  <a:lnTo>
                    <a:pt x="1" y="259"/>
                  </a:lnTo>
                  <a:lnTo>
                    <a:pt x="1167" y="317"/>
                  </a:lnTo>
                  <a:cubicBezTo>
                    <a:pt x="1167" y="216"/>
                    <a:pt x="1167" y="101"/>
                    <a:pt x="1153" y="14"/>
                  </a:cubicBezTo>
                  <a:lnTo>
                    <a:pt x="1" y="0"/>
                  </a:ln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flipH="1">
              <a:off x="3082501" y="2071255"/>
              <a:ext cx="466355" cy="449773"/>
            </a:xfrm>
            <a:custGeom>
              <a:rect b="b" l="l" r="r" t="t"/>
              <a:pathLst>
                <a:path extrusionOk="0" h="12098" w="12544">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flipH="1">
              <a:off x="2678270" y="2050324"/>
              <a:ext cx="763514" cy="1050041"/>
            </a:xfrm>
            <a:custGeom>
              <a:rect b="b" l="l" r="r" t="t"/>
              <a:pathLst>
                <a:path extrusionOk="0" h="28244" w="20537">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flipH="1">
              <a:off x="2854417" y="2050361"/>
              <a:ext cx="345379" cy="254926"/>
            </a:xfrm>
            <a:custGeom>
              <a:rect b="b" l="l" r="r" t="t"/>
              <a:pathLst>
                <a:path extrusionOk="0" h="6857" w="929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flipH="1">
              <a:off x="2879029" y="2319154"/>
              <a:ext cx="152093" cy="174139"/>
            </a:xfrm>
            <a:custGeom>
              <a:rect b="b" l="l" r="r" t="t"/>
              <a:pathLst>
                <a:path extrusionOk="0" h="4684" w="4091">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flipH="1">
              <a:off x="2274560" y="2309005"/>
              <a:ext cx="547216" cy="882371"/>
            </a:xfrm>
            <a:custGeom>
              <a:rect b="b" l="l" r="r" t="t"/>
              <a:pathLst>
                <a:path extrusionOk="0" h="23734" w="14719">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flipH="1">
              <a:off x="2408956" y="2098580"/>
              <a:ext cx="466912" cy="449773"/>
            </a:xfrm>
            <a:custGeom>
              <a:rect b="b" l="l" r="r" t="t"/>
              <a:pathLst>
                <a:path extrusionOk="0" h="12098" w="12559">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flipH="1">
              <a:off x="2897766" y="1683084"/>
              <a:ext cx="336270" cy="560079"/>
            </a:xfrm>
            <a:custGeom>
              <a:rect b="b" l="l" r="r" t="t"/>
              <a:pathLst>
                <a:path extrusionOk="0" h="15065" w="9045">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flipH="1">
              <a:off x="3146744" y="1892989"/>
              <a:ext cx="44464" cy="28775"/>
            </a:xfrm>
            <a:custGeom>
              <a:rect b="b" l="l" r="r" t="t"/>
              <a:pathLst>
                <a:path extrusionOk="0" h="774" w="1196">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flipH="1">
              <a:off x="3001640" y="1770117"/>
              <a:ext cx="219570" cy="94394"/>
            </a:xfrm>
            <a:custGeom>
              <a:rect b="b" l="l" r="r" t="t"/>
              <a:pathLst>
                <a:path extrusionOk="0" h="2539" w="5906">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flipH="1">
              <a:off x="2897766" y="1846405"/>
              <a:ext cx="261321" cy="396758"/>
            </a:xfrm>
            <a:custGeom>
              <a:rect b="b" l="l" r="r" t="t"/>
              <a:pathLst>
                <a:path extrusionOk="0" h="10672" w="7029">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flipH="1">
              <a:off x="2955057" y="1790490"/>
              <a:ext cx="35913" cy="59707"/>
            </a:xfrm>
            <a:custGeom>
              <a:rect b="b" l="l" r="r" t="t"/>
              <a:pathLst>
                <a:path extrusionOk="0" h="1606" w="966">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flipH="1">
              <a:off x="3137635" y="1740263"/>
              <a:ext cx="45542" cy="18886"/>
            </a:xfrm>
            <a:custGeom>
              <a:rect b="b" l="l" r="r" t="t"/>
              <a:pathLst>
                <a:path extrusionOk="0" h="508" w="1225">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flipH="1">
              <a:off x="1477883" y="1608692"/>
              <a:ext cx="622723" cy="706707"/>
            </a:xfrm>
            <a:custGeom>
              <a:rect b="b" l="l" r="r" t="t"/>
              <a:pathLst>
                <a:path extrusionOk="0" h="19009" w="1675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flipH="1">
              <a:off x="1627783" y="1680742"/>
              <a:ext cx="436389" cy="443044"/>
            </a:xfrm>
            <a:custGeom>
              <a:rect b="b" l="l" r="r" t="t"/>
              <a:pathLst>
                <a:path extrusionOk="0" h="11917" w="11738">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flipH="1">
              <a:off x="1882895" y="2098506"/>
              <a:ext cx="929252" cy="619637"/>
            </a:xfrm>
            <a:custGeom>
              <a:rect b="b" l="l" r="r" t="t"/>
              <a:pathLst>
                <a:path extrusionOk="0" h="16667" w="24995">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9F6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flipH="1">
              <a:off x="1860700" y="2064786"/>
              <a:ext cx="431036" cy="529073"/>
            </a:xfrm>
            <a:custGeom>
              <a:rect b="b" l="l" r="r" t="t"/>
              <a:pathLst>
                <a:path extrusionOk="0" h="14231" w="11594">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p:nvPr/>
          </p:nvSpPr>
          <p:spPr>
            <a:xfrm flipH="1">
              <a:off x="1523388" y="4761679"/>
              <a:ext cx="529556" cy="205629"/>
            </a:xfrm>
            <a:custGeom>
              <a:rect b="b" l="l" r="r" t="t"/>
              <a:pathLst>
                <a:path extrusionOk="0" h="5531" w="14244">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9F6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
            <p:cNvSpPr/>
            <p:nvPr/>
          </p:nvSpPr>
          <p:spPr>
            <a:xfrm flipH="1">
              <a:off x="1523388" y="4856444"/>
              <a:ext cx="529556" cy="110863"/>
            </a:xfrm>
            <a:custGeom>
              <a:rect b="b" l="l" r="r" t="t"/>
              <a:pathLst>
                <a:path extrusionOk="0" h="2982" w="14244">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flipH="1">
              <a:off x="1457547" y="2912396"/>
              <a:ext cx="409622" cy="1923192"/>
            </a:xfrm>
            <a:custGeom>
              <a:rect b="b" l="l" r="r" t="t"/>
              <a:pathLst>
                <a:path extrusionOk="0" h="51730" w="11018">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flipH="1">
              <a:off x="1457547" y="2912359"/>
              <a:ext cx="409622" cy="281694"/>
            </a:xfrm>
            <a:custGeom>
              <a:rect b="b" l="l" r="r" t="t"/>
              <a:pathLst>
                <a:path extrusionOk="0" h="7577" w="11018">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flipH="1">
              <a:off x="1982791" y="4761679"/>
              <a:ext cx="537549" cy="205629"/>
            </a:xfrm>
            <a:custGeom>
              <a:rect b="b" l="l" r="r" t="t"/>
              <a:pathLst>
                <a:path extrusionOk="0" h="5531" w="14459">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9F6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flipH="1">
              <a:off x="1987066" y="4856444"/>
              <a:ext cx="533274" cy="110863"/>
            </a:xfrm>
            <a:custGeom>
              <a:rect b="b" l="l" r="r" t="t"/>
              <a:pathLst>
                <a:path extrusionOk="0" h="2982" w="14344">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flipH="1">
              <a:off x="1776121" y="2999651"/>
              <a:ext cx="486170" cy="1834338"/>
            </a:xfrm>
            <a:custGeom>
              <a:rect b="b" l="l" r="r" t="t"/>
              <a:pathLst>
                <a:path extrusionOk="0" h="49340" w="13077">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flipH="1">
              <a:off x="1776121" y="2999651"/>
              <a:ext cx="386572" cy="194401"/>
            </a:xfrm>
            <a:custGeom>
              <a:rect b="b" l="l" r="r" t="t"/>
              <a:pathLst>
                <a:path extrusionOk="0" h="5229" w="10398">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flipH="1">
              <a:off x="1457547" y="2050324"/>
              <a:ext cx="763514" cy="1050041"/>
            </a:xfrm>
            <a:custGeom>
              <a:rect b="b" l="l" r="r" t="t"/>
              <a:pathLst>
                <a:path extrusionOk="0" h="28244" w="20537">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flipH="1">
              <a:off x="1633694" y="2050361"/>
              <a:ext cx="345379" cy="254926"/>
            </a:xfrm>
            <a:custGeom>
              <a:rect b="b" l="l" r="r" t="t"/>
              <a:pathLst>
                <a:path extrusionOk="0" h="6857" w="929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flipH="1">
              <a:off x="1658306" y="2319154"/>
              <a:ext cx="152093" cy="174139"/>
            </a:xfrm>
            <a:custGeom>
              <a:rect b="b" l="l" r="r" t="t"/>
              <a:pathLst>
                <a:path extrusionOk="0" h="4684" w="4091">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flipH="1">
              <a:off x="1677601" y="1683084"/>
              <a:ext cx="335713" cy="560079"/>
            </a:xfrm>
            <a:custGeom>
              <a:rect b="b" l="l" r="r" t="t"/>
              <a:pathLst>
                <a:path extrusionOk="0" h="15065" w="903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9F6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flipH="1">
              <a:off x="1677601" y="1846405"/>
              <a:ext cx="260763" cy="396758"/>
            </a:xfrm>
            <a:custGeom>
              <a:rect b="b" l="l" r="r" t="t"/>
              <a:pathLst>
                <a:path extrusionOk="0" h="10672" w="7014">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flipH="1">
              <a:off x="1734334" y="1790490"/>
              <a:ext cx="36471" cy="59707"/>
            </a:xfrm>
            <a:custGeom>
              <a:rect b="b" l="l" r="r" t="t"/>
              <a:pathLst>
                <a:path extrusionOk="0" h="1606" w="981">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flipH="1">
              <a:off x="2416466" y="1943290"/>
              <a:ext cx="492044" cy="734627"/>
            </a:xfrm>
            <a:custGeom>
              <a:rect b="b" l="l" r="r" t="t"/>
              <a:pathLst>
                <a:path extrusionOk="0" h="19760" w="13235">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flipH="1">
              <a:off x="2465689" y="2009168"/>
              <a:ext cx="368950" cy="574504"/>
            </a:xfrm>
            <a:custGeom>
              <a:rect b="b" l="l" r="r" t="t"/>
              <a:pathLst>
                <a:path extrusionOk="0" h="15453" w="9924">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flipH="1">
              <a:off x="2758574" y="2220113"/>
              <a:ext cx="124768" cy="152614"/>
            </a:xfrm>
            <a:custGeom>
              <a:rect b="b" l="l" r="r" t="t"/>
              <a:pathLst>
                <a:path extrusionOk="0" h="4105" w="3356">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9F6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flipH="1">
              <a:off x="2769281" y="2258183"/>
              <a:ext cx="72868" cy="11748"/>
            </a:xfrm>
            <a:custGeom>
              <a:rect b="b" l="l" r="r" t="t"/>
              <a:pathLst>
                <a:path extrusionOk="0" h="316" w="196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flipH="1">
              <a:off x="2781066" y="2304172"/>
              <a:ext cx="61603" cy="14016"/>
            </a:xfrm>
            <a:custGeom>
              <a:rect b="b" l="l" r="r" t="t"/>
              <a:pathLst>
                <a:path extrusionOk="0" h="377" w="1657">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flipH="1">
              <a:off x="2765005" y="2335289"/>
              <a:ext cx="80861" cy="23533"/>
            </a:xfrm>
            <a:custGeom>
              <a:rect b="b" l="l" r="r" t="t"/>
              <a:pathLst>
                <a:path extrusionOk="0" h="633" w="2175">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flipH="1">
              <a:off x="1628861" y="2189591"/>
              <a:ext cx="871143" cy="609897"/>
            </a:xfrm>
            <a:custGeom>
              <a:rect b="b" l="l" r="r" t="t"/>
              <a:pathLst>
                <a:path extrusionOk="0" h="16405" w="23432">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9F6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flipH="1">
              <a:off x="1407209" y="2121593"/>
              <a:ext cx="493680" cy="593799"/>
            </a:xfrm>
            <a:custGeom>
              <a:rect b="b" l="l" r="r" t="t"/>
              <a:pathLst>
                <a:path extrusionOk="0" h="15972" w="13279">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flipH="1">
              <a:off x="555398" y="2114083"/>
              <a:ext cx="724441" cy="1034984"/>
            </a:xfrm>
            <a:custGeom>
              <a:rect b="b" l="l" r="r" t="t"/>
              <a:pathLst>
                <a:path extrusionOk="0" h="27839" w="19486">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flipH="1">
              <a:off x="1147003" y="3031996"/>
              <a:ext cx="186891" cy="144397"/>
            </a:xfrm>
            <a:custGeom>
              <a:rect b="b" l="l" r="r" t="t"/>
              <a:pathLst>
                <a:path extrusionOk="0" h="3884" w="5027">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flipH="1">
              <a:off x="500226" y="4761679"/>
              <a:ext cx="530634" cy="205629"/>
            </a:xfrm>
            <a:custGeom>
              <a:rect b="b" l="l" r="r" t="t"/>
              <a:pathLst>
                <a:path extrusionOk="0" h="5531" w="14273">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flipH="1">
              <a:off x="500784" y="4856444"/>
              <a:ext cx="530077" cy="110863"/>
            </a:xfrm>
            <a:custGeom>
              <a:rect b="b" l="l" r="r" t="t"/>
              <a:pathLst>
                <a:path extrusionOk="0" h="2982" w="14258">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flipH="1">
              <a:off x="392635" y="2912396"/>
              <a:ext cx="413897" cy="1923192"/>
            </a:xfrm>
            <a:custGeom>
              <a:rect b="b" l="l" r="r" t="t"/>
              <a:pathLst>
                <a:path extrusionOk="0" h="51730" w="11133">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flipH="1">
              <a:off x="392635" y="2912359"/>
              <a:ext cx="413377" cy="413934"/>
            </a:xfrm>
            <a:custGeom>
              <a:rect b="b" l="l" r="r" t="t"/>
              <a:pathLst>
                <a:path extrusionOk="0" h="11134" w="11119">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flipH="1">
              <a:off x="-132051" y="4578580"/>
              <a:ext cx="445684" cy="424939"/>
            </a:xfrm>
            <a:custGeom>
              <a:rect b="b" l="l" r="r" t="t"/>
              <a:pathLst>
                <a:path extrusionOk="0" h="11430" w="11988">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flipH="1">
              <a:off x="-132051" y="4663159"/>
              <a:ext cx="445684" cy="340360"/>
            </a:xfrm>
            <a:custGeom>
              <a:rect b="b" l="l" r="r" t="t"/>
              <a:pathLst>
                <a:path extrusionOk="0" h="9155" w="11988">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flipH="1">
              <a:off x="-86026" y="3008760"/>
              <a:ext cx="691241" cy="1695108"/>
            </a:xfrm>
            <a:custGeom>
              <a:rect b="b" l="l" r="r" t="t"/>
              <a:pathLst>
                <a:path extrusionOk="0" h="45595" w="18593">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flipH="1">
              <a:off x="131351" y="3008760"/>
              <a:ext cx="414975" cy="317533"/>
            </a:xfrm>
            <a:custGeom>
              <a:rect b="b" l="l" r="r" t="t"/>
              <a:pathLst>
                <a:path extrusionOk="0" h="8541" w="11162">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flipH="1">
              <a:off x="236303" y="1648286"/>
              <a:ext cx="488326" cy="442933"/>
            </a:xfrm>
            <a:custGeom>
              <a:rect b="b" l="l" r="r" t="t"/>
              <a:pathLst>
                <a:path extrusionOk="0" h="11914" w="13135">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flipH="1">
              <a:off x="86924" y="2097948"/>
              <a:ext cx="767269" cy="1113764"/>
            </a:xfrm>
            <a:custGeom>
              <a:rect b="b" l="l" r="r" t="t"/>
              <a:pathLst>
                <a:path extrusionOk="0" h="29958" w="20638">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flipH="1">
              <a:off x="276455" y="2098023"/>
              <a:ext cx="337869" cy="227080"/>
            </a:xfrm>
            <a:custGeom>
              <a:rect b="b" l="l" r="r" t="t"/>
              <a:pathLst>
                <a:path extrusionOk="0" h="6108" w="9088">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flipH="1">
              <a:off x="296271" y="2386631"/>
              <a:ext cx="152056" cy="174660"/>
            </a:xfrm>
            <a:custGeom>
              <a:rect b="b" l="l" r="r" t="t"/>
              <a:pathLst>
                <a:path extrusionOk="0" h="4698" w="409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flipH="1">
              <a:off x="315529" y="1776809"/>
              <a:ext cx="335750" cy="514016"/>
            </a:xfrm>
            <a:custGeom>
              <a:rect b="b" l="l" r="r" t="t"/>
              <a:pathLst>
                <a:path extrusionOk="0" h="13826" w="9031">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flipH="1">
              <a:off x="315529" y="1894067"/>
              <a:ext cx="262399" cy="396758"/>
            </a:xfrm>
            <a:custGeom>
              <a:rect b="b" l="l" r="r" t="t"/>
              <a:pathLst>
                <a:path extrusionOk="0" h="10672" w="7058">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flipH="1">
              <a:off x="372299" y="1838301"/>
              <a:ext cx="36434" cy="59521"/>
            </a:xfrm>
            <a:custGeom>
              <a:rect b="b" l="l" r="r" t="t"/>
              <a:pathLst>
                <a:path extrusionOk="0" h="1601" w="98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flipH="1">
              <a:off x="276455" y="2098580"/>
              <a:ext cx="341066" cy="538665"/>
            </a:xfrm>
            <a:custGeom>
              <a:rect b="b" l="l" r="r" t="t"/>
              <a:pathLst>
                <a:path extrusionOk="0" h="14489" w="9174">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flipH="1">
              <a:off x="466506" y="2600774"/>
              <a:ext cx="104432" cy="125883"/>
            </a:xfrm>
            <a:custGeom>
              <a:rect b="b" l="l" r="r" t="t"/>
              <a:pathLst>
                <a:path extrusionOk="0" h="3386" w="2809">
                  <a:moveTo>
                    <a:pt x="245" y="1"/>
                  </a:moveTo>
                  <a:lnTo>
                    <a:pt x="0" y="3385"/>
                  </a:lnTo>
                  <a:lnTo>
                    <a:pt x="2808" y="3385"/>
                  </a:lnTo>
                  <a:lnTo>
                    <a:pt x="2808"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flipH="1">
              <a:off x="487400" y="2625423"/>
              <a:ext cx="63202" cy="76065"/>
            </a:xfrm>
            <a:custGeom>
              <a:rect b="b" l="l" r="r" t="t"/>
              <a:pathLst>
                <a:path extrusionOk="0" h="2046" w="1700">
                  <a:moveTo>
                    <a:pt x="159" y="0"/>
                  </a:moveTo>
                  <a:lnTo>
                    <a:pt x="0" y="2045"/>
                  </a:lnTo>
                  <a:lnTo>
                    <a:pt x="1700" y="2045"/>
                  </a:lnTo>
                  <a:lnTo>
                    <a:pt x="17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flipH="1">
              <a:off x="2323299" y="3069248"/>
              <a:ext cx="234516" cy="337349"/>
            </a:xfrm>
            <a:custGeom>
              <a:rect b="b" l="l" r="r" t="t"/>
              <a:pathLst>
                <a:path extrusionOk="0" h="9074" w="6308">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flipH="1">
              <a:off x="2376277" y="3069248"/>
              <a:ext cx="129080" cy="43944"/>
            </a:xfrm>
            <a:custGeom>
              <a:rect b="b" l="l" r="r" t="t"/>
              <a:pathLst>
                <a:path extrusionOk="0" h="1182" w="3472">
                  <a:moveTo>
                    <a:pt x="0" y="1"/>
                  </a:moveTo>
                  <a:lnTo>
                    <a:pt x="0"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flipH="1">
              <a:off x="2354343" y="3049990"/>
              <a:ext cx="172429" cy="39668"/>
            </a:xfrm>
            <a:custGeom>
              <a:rect b="b" l="l" r="r" t="t"/>
              <a:pathLst>
                <a:path extrusionOk="0" h="1067" w="4638">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flipH="1">
              <a:off x="2378954"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flipH="1">
              <a:off x="2065213" y="3069248"/>
              <a:ext cx="235073" cy="337349"/>
            </a:xfrm>
            <a:custGeom>
              <a:rect b="b" l="l" r="r" t="t"/>
              <a:pathLst>
                <a:path extrusionOk="0" h="9074" w="6323">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flipH="1">
              <a:off x="2118228"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flipH="1">
              <a:off x="2096814" y="3049990"/>
              <a:ext cx="172429" cy="39668"/>
            </a:xfrm>
            <a:custGeom>
              <a:rect b="b" l="l" r="r" t="t"/>
              <a:pathLst>
                <a:path extrusionOk="0" h="1067" w="4638">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flipH="1">
              <a:off x="2121426"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flipH="1">
              <a:off x="1807685" y="3069248"/>
              <a:ext cx="235073" cy="337349"/>
            </a:xfrm>
            <a:custGeom>
              <a:rect b="b" l="l" r="r" t="t"/>
              <a:pathLst>
                <a:path extrusionOk="0" h="9074" w="6323">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flipH="1">
              <a:off x="1860700"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flipH="1">
              <a:off x="1838765" y="3049990"/>
              <a:ext cx="172950" cy="39668"/>
            </a:xfrm>
            <a:custGeom>
              <a:rect b="b" l="l" r="r" t="t"/>
              <a:pathLst>
                <a:path extrusionOk="0" h="1067" w="4652">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flipH="1">
              <a:off x="1863897" y="3179553"/>
              <a:ext cx="122649" cy="156369"/>
            </a:xfrm>
            <a:custGeom>
              <a:rect b="b" l="l" r="r" t="t"/>
              <a:pathLst>
                <a:path extrusionOk="0" h="4206" w="3299">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flipH="1">
              <a:off x="2238163" y="4405109"/>
              <a:ext cx="26805" cy="551491"/>
            </a:xfrm>
            <a:custGeom>
              <a:rect b="b" l="l" r="r" t="t"/>
              <a:pathLst>
                <a:path extrusionOk="0" h="14834" w="721">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flipH="1">
              <a:off x="2048521" y="4481212"/>
              <a:ext cx="405458" cy="398803"/>
            </a:xfrm>
            <a:custGeom>
              <a:rect b="b" l="l" r="r" t="t"/>
              <a:pathLst>
                <a:path extrusionOk="0" h="10727" w="10906">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flipH="1">
              <a:off x="1971526"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flipH="1">
              <a:off x="2048074" y="4482587"/>
              <a:ext cx="407986" cy="395829"/>
            </a:xfrm>
            <a:custGeom>
              <a:rect b="b" l="l" r="r" t="t"/>
              <a:pathLst>
                <a:path extrusionOk="0" h="10647" w="10974">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flipH="1">
              <a:off x="1988144" y="4417415"/>
              <a:ext cx="547216" cy="526545"/>
            </a:xfrm>
            <a:custGeom>
              <a:rect b="b" l="l" r="r" t="t"/>
              <a:pathLst>
                <a:path extrusionOk="0" h="14163" w="14719">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flipH="1">
              <a:off x="1937248" y="4398306"/>
              <a:ext cx="610417" cy="566845"/>
            </a:xfrm>
            <a:custGeom>
              <a:rect b="b" l="l" r="r" t="t"/>
              <a:pathLst>
                <a:path extrusionOk="0" h="15247" w="16419">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flipH="1">
              <a:off x="2166410" y="4617096"/>
              <a:ext cx="148896" cy="127556"/>
            </a:xfrm>
            <a:custGeom>
              <a:rect b="b" l="l" r="r" t="t"/>
              <a:pathLst>
                <a:path extrusionOk="0" h="3431" w="4005">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flipH="1">
              <a:off x="1038334" y="3061217"/>
              <a:ext cx="596996" cy="477099"/>
            </a:xfrm>
            <a:custGeom>
              <a:rect b="b" l="l" r="r" t="t"/>
              <a:pathLst>
                <a:path extrusionOk="0" h="12833" w="16058">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flipH="1">
              <a:off x="1241769" y="3252384"/>
              <a:ext cx="651090" cy="140308"/>
            </a:xfrm>
            <a:custGeom>
              <a:rect b="b" l="l" r="r" t="t"/>
              <a:pathLst>
                <a:path extrusionOk="0" h="3774" w="17513">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flipH="1">
              <a:off x="1160387" y="3068727"/>
              <a:ext cx="171388" cy="119228"/>
            </a:xfrm>
            <a:custGeom>
              <a:rect b="b" l="l" r="r" t="t"/>
              <a:pathLst>
                <a:path extrusionOk="0" h="3207" w="461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flipH="1">
              <a:off x="1259428" y="3076757"/>
              <a:ext cx="21451" cy="71232"/>
            </a:xfrm>
            <a:custGeom>
              <a:rect b="b" l="l" r="r" t="t"/>
              <a:pathLst>
                <a:path extrusionOk="0" h="1916" w="577">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flipH="1">
              <a:off x="1212324" y="3099250"/>
              <a:ext cx="26805" cy="58926"/>
            </a:xfrm>
            <a:custGeom>
              <a:rect b="b" l="l" r="r" t="t"/>
              <a:pathLst>
                <a:path extrusionOk="0" h="1585" w="721">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flipH="1">
              <a:off x="1180240" y="3092744"/>
              <a:ext cx="27288" cy="79337"/>
            </a:xfrm>
            <a:custGeom>
              <a:rect b="b" l="l" r="r" t="t"/>
              <a:pathLst>
                <a:path extrusionOk="0" h="2134" w="734">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flipH="1">
              <a:off x="617484" y="3061217"/>
              <a:ext cx="596476" cy="477099"/>
            </a:xfrm>
            <a:custGeom>
              <a:rect b="b" l="l" r="r" t="t"/>
              <a:pathLst>
                <a:path extrusionOk="0" h="12833" w="16044">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flipH="1">
              <a:off x="1557666" y="3316069"/>
              <a:ext cx="1085843" cy="1411369"/>
            </a:xfrm>
            <a:custGeom>
              <a:rect b="b" l="l" r="r" t="t"/>
              <a:pathLst>
                <a:path extrusionOk="0" h="37963" w="29207">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flipH="1">
              <a:off x="1137374" y="3316069"/>
              <a:ext cx="1086364" cy="1411369"/>
            </a:xfrm>
            <a:custGeom>
              <a:rect b="b" l="l" r="r" t="t"/>
              <a:pathLst>
                <a:path extrusionOk="0" h="37963" w="29221">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flipH="1">
              <a:off x="1137895" y="3316069"/>
              <a:ext cx="1505614" cy="304707"/>
            </a:xfrm>
            <a:custGeom>
              <a:rect b="b" l="l" r="r" t="t"/>
              <a:pathLst>
                <a:path extrusionOk="0" h="8196" w="40498">
                  <a:moveTo>
                    <a:pt x="1" y="1"/>
                  </a:moveTo>
                  <a:lnTo>
                    <a:pt x="1" y="8195"/>
                  </a:lnTo>
                  <a:lnTo>
                    <a:pt x="40497" y="8195"/>
                  </a:lnTo>
                  <a:lnTo>
                    <a:pt x="40497"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flipH="1">
              <a:off x="1137895" y="3316069"/>
              <a:ext cx="989479" cy="304707"/>
            </a:xfrm>
            <a:custGeom>
              <a:rect b="b" l="l" r="r" t="t"/>
              <a:pathLst>
                <a:path extrusionOk="0" h="8196" w="26615">
                  <a:moveTo>
                    <a:pt x="1" y="1"/>
                  </a:moveTo>
                  <a:lnTo>
                    <a:pt x="1" y="8195"/>
                  </a:lnTo>
                  <a:lnTo>
                    <a:pt x="26614" y="8195"/>
                  </a:lnTo>
                  <a:lnTo>
                    <a:pt x="26614"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flipH="1">
              <a:off x="1695260" y="4405109"/>
              <a:ext cx="26805" cy="551491"/>
            </a:xfrm>
            <a:custGeom>
              <a:rect b="b" l="l" r="r" t="t"/>
              <a:pathLst>
                <a:path extrusionOk="0" h="14834" w="721">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flipH="1">
              <a:off x="1505246" y="4480989"/>
              <a:ext cx="405272" cy="399026"/>
            </a:xfrm>
            <a:custGeom>
              <a:rect b="b" l="l" r="r" t="t"/>
              <a:pathLst>
                <a:path extrusionOk="0" h="10733" w="10901">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flipH="1">
              <a:off x="1428623"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flipH="1">
              <a:off x="1505209" y="4482587"/>
              <a:ext cx="408358" cy="395829"/>
            </a:xfrm>
            <a:custGeom>
              <a:rect b="b" l="l" r="r" t="t"/>
              <a:pathLst>
                <a:path extrusionOk="0" h="10647" w="10984">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flipH="1">
              <a:off x="1445241" y="4417415"/>
              <a:ext cx="547216" cy="526545"/>
            </a:xfrm>
            <a:custGeom>
              <a:rect b="b" l="l" r="r" t="t"/>
              <a:pathLst>
                <a:path extrusionOk="0" h="14163" w="14719">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flipH="1">
              <a:off x="1394382" y="4398306"/>
              <a:ext cx="610380" cy="566845"/>
            </a:xfrm>
            <a:custGeom>
              <a:rect b="b" l="l" r="r" t="t"/>
              <a:pathLst>
                <a:path extrusionOk="0" h="15247" w="16418">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flipH="1">
              <a:off x="1623507" y="4617096"/>
              <a:ext cx="148896" cy="127556"/>
            </a:xfrm>
            <a:custGeom>
              <a:rect b="b" l="l" r="r" t="t"/>
              <a:pathLst>
                <a:path extrusionOk="0" h="3431" w="4005">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flipH="1">
              <a:off x="1678679" y="4650853"/>
              <a:ext cx="69633" cy="59633"/>
            </a:xfrm>
            <a:custGeom>
              <a:rect b="b" l="l" r="r" t="t"/>
              <a:pathLst>
                <a:path extrusionOk="0" h="1604" w="1873">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flipH="1">
              <a:off x="819358" y="4651894"/>
              <a:ext cx="366236" cy="313778"/>
            </a:xfrm>
            <a:custGeom>
              <a:rect b="b" l="l" r="r" t="t"/>
              <a:pathLst>
                <a:path extrusionOk="0" h="8440" w="9851">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flipH="1">
              <a:off x="886798" y="4741863"/>
              <a:ext cx="155848" cy="133653"/>
            </a:xfrm>
            <a:custGeom>
              <a:rect b="b" l="l" r="r" t="t"/>
              <a:pathLst>
                <a:path extrusionOk="0" h="3595" w="4192">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flipH="1">
              <a:off x="934980" y="4673866"/>
              <a:ext cx="319689" cy="165477"/>
            </a:xfrm>
            <a:custGeom>
              <a:rect b="b" l="l" r="r" t="t"/>
              <a:pathLst>
                <a:path extrusionOk="0" h="4451" w="8599">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flipH="1">
              <a:off x="513090" y="3034449"/>
              <a:ext cx="228121" cy="145885"/>
            </a:xfrm>
            <a:custGeom>
              <a:rect b="b" l="l" r="r" t="t"/>
              <a:pathLst>
                <a:path extrusionOk="0" h="3924" w="6136">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flipH="1">
              <a:off x="669979" y="3109957"/>
              <a:ext cx="32679" cy="68221"/>
            </a:xfrm>
            <a:custGeom>
              <a:rect b="b" l="l" r="r" t="t"/>
              <a:pathLst>
                <a:path extrusionOk="0" h="1835" w="879">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flipH="1">
              <a:off x="646408" y="3130293"/>
              <a:ext cx="17696" cy="48777"/>
            </a:xfrm>
            <a:custGeom>
              <a:rect b="b" l="l" r="r" t="t"/>
              <a:pathLst>
                <a:path extrusionOk="0" h="1312" w="476">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flipH="1">
              <a:off x="592873" y="3103005"/>
              <a:ext cx="37512" cy="66957"/>
            </a:xfrm>
            <a:custGeom>
              <a:rect b="b" l="l" r="r" t="t"/>
              <a:pathLst>
                <a:path extrusionOk="0" h="1801" w="1009">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flipH="1">
              <a:off x="710131" y="3100328"/>
              <a:ext cx="17176" cy="76586"/>
            </a:xfrm>
            <a:custGeom>
              <a:rect b="b" l="l" r="r" t="t"/>
              <a:pathLst>
                <a:path extrusionOk="0" h="2060" w="462">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flipH="1">
              <a:off x="-12674" y="2161224"/>
              <a:ext cx="600231" cy="999629"/>
            </a:xfrm>
            <a:custGeom>
              <a:rect b="b" l="l" r="r" t="t"/>
              <a:pathLst>
                <a:path extrusionOk="0" h="26888" w="16145">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flipH="1">
              <a:off x="557517" y="1839304"/>
              <a:ext cx="36471" cy="17845"/>
            </a:xfrm>
            <a:custGeom>
              <a:rect b="b" l="l" r="r" t="t"/>
              <a:pathLst>
                <a:path extrusionOk="0" h="480" w="981">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flipH="1">
              <a:off x="569860" y="1872653"/>
              <a:ext cx="23571" cy="23571"/>
            </a:xfrm>
            <a:custGeom>
              <a:rect b="b" l="l" r="r" t="t"/>
              <a:pathLst>
                <a:path extrusionOk="0" h="634" w="634">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flipH="1">
              <a:off x="563949" y="1933661"/>
              <a:ext cx="43423" cy="21042"/>
            </a:xfrm>
            <a:custGeom>
              <a:rect b="b" l="l" r="r" t="t"/>
              <a:pathLst>
                <a:path extrusionOk="0" h="566" w="1168">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flipH="1">
              <a:off x="1921745" y="1772162"/>
              <a:ext cx="36434" cy="15391"/>
            </a:xfrm>
            <a:custGeom>
              <a:rect b="b" l="l" r="r" t="t"/>
              <a:pathLst>
                <a:path extrusionOk="0" h="414" w="98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flipH="1">
              <a:off x="1928177" y="1812128"/>
              <a:ext cx="23571" cy="23794"/>
            </a:xfrm>
            <a:custGeom>
              <a:rect b="b" l="l" r="r" t="t"/>
              <a:pathLst>
                <a:path extrusionOk="0" h="640" w="634">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flipH="1">
              <a:off x="1922823" y="1880125"/>
              <a:ext cx="43386" cy="21042"/>
            </a:xfrm>
            <a:custGeom>
              <a:rect b="b" l="l" r="r" t="t"/>
              <a:pathLst>
                <a:path extrusionOk="0" h="566" w="1167">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flipH="1">
              <a:off x="3153176" y="1805696"/>
              <a:ext cx="23571" cy="23608"/>
            </a:xfrm>
            <a:custGeom>
              <a:rect b="b" l="l" r="r" t="t"/>
              <a:pathLst>
                <a:path extrusionOk="0" h="635" w="634">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33"/>
          <p:cNvSpPr txBox="1"/>
          <p:nvPr/>
        </p:nvSpPr>
        <p:spPr>
          <a:xfrm>
            <a:off x="5086700" y="1769050"/>
            <a:ext cx="3404400" cy="2133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1200"/>
              </a:spcBef>
              <a:spcAft>
                <a:spcPts val="0"/>
              </a:spcAft>
              <a:buNone/>
            </a:pPr>
            <a:r>
              <a:rPr b="1" lang="en" sz="1900">
                <a:solidFill>
                  <a:schemeClr val="dk1"/>
                </a:solidFill>
                <a:highlight>
                  <a:schemeClr val="lt1"/>
                </a:highlight>
                <a:latin typeface="Times New Roman"/>
                <a:ea typeface="Times New Roman"/>
                <a:cs typeface="Times New Roman"/>
                <a:sym typeface="Times New Roman"/>
              </a:rPr>
              <a:t>A Data-Driven Strategy for Inventory Optimization</a:t>
            </a:r>
            <a:endParaRPr sz="700">
              <a:solidFill>
                <a:schemeClr val="dk1"/>
              </a:solidFill>
              <a:highlight>
                <a:schemeClr val="lt1"/>
              </a:highlight>
              <a:latin typeface="Hind"/>
              <a:ea typeface="Hind"/>
              <a:cs typeface="Hind"/>
              <a:sym typeface="Hind"/>
            </a:endParaRPr>
          </a:p>
        </p:txBody>
      </p:sp>
      <p:pic>
        <p:nvPicPr>
          <p:cNvPr id="421" name="Google Shape;421;p33"/>
          <p:cNvPicPr preferRelativeResize="0"/>
          <p:nvPr/>
        </p:nvPicPr>
        <p:blipFill>
          <a:blip r:embed="rId3">
            <a:alphaModFix/>
          </a:blip>
          <a:stretch>
            <a:fillRect/>
          </a:stretch>
        </p:blipFill>
        <p:spPr>
          <a:xfrm>
            <a:off x="157873" y="57975"/>
            <a:ext cx="570800" cy="598648"/>
          </a:xfrm>
          <a:prstGeom prst="rect">
            <a:avLst/>
          </a:prstGeom>
          <a:noFill/>
          <a:ln>
            <a:noFill/>
          </a:ln>
        </p:spPr>
      </p:pic>
      <p:sp>
        <p:nvSpPr>
          <p:cNvPr id="422" name="Google Shape;422;p33"/>
          <p:cNvSpPr txBox="1"/>
          <p:nvPr/>
        </p:nvSpPr>
        <p:spPr>
          <a:xfrm>
            <a:off x="722600" y="169200"/>
            <a:ext cx="3443400" cy="376200"/>
          </a:xfrm>
          <a:prstGeom prst="rect">
            <a:avLst/>
          </a:prstGeom>
          <a:noFill/>
          <a:ln>
            <a:noFill/>
          </a:ln>
        </p:spPr>
        <p:txBody>
          <a:bodyPr anchorCtr="0" anchor="t" bIns="91425" lIns="91425" spcFirstLastPara="1" rIns="91425" wrap="square" tIns="91425">
            <a:normAutofit fontScale="55000" lnSpcReduction="20000"/>
          </a:bodyPr>
          <a:lstStyle/>
          <a:p>
            <a:pPr indent="0" lvl="0" marL="0" marR="0" rtl="0" algn="l">
              <a:lnSpc>
                <a:spcPct val="100000"/>
              </a:lnSpc>
              <a:spcBef>
                <a:spcPts val="0"/>
              </a:spcBef>
              <a:spcAft>
                <a:spcPts val="0"/>
              </a:spcAft>
              <a:buNone/>
            </a:pPr>
            <a:r>
              <a:rPr b="1" lang="en" sz="2600">
                <a:solidFill>
                  <a:schemeClr val="accent3"/>
                </a:solidFill>
                <a:latin typeface="Nunito"/>
                <a:ea typeface="Nunito"/>
                <a:cs typeface="Nunito"/>
                <a:sym typeface="Nunito"/>
              </a:rPr>
              <a:t>Indian Institute Of Technology, Madras</a:t>
            </a:r>
            <a:endParaRPr b="1" sz="2600">
              <a:solidFill>
                <a:schemeClr val="accent3"/>
              </a:solidFill>
              <a:latin typeface="Nunito"/>
              <a:ea typeface="Nunito"/>
              <a:cs typeface="Nunito"/>
              <a:sym typeface="Nunito"/>
            </a:endParaRPr>
          </a:p>
        </p:txBody>
      </p:sp>
      <p:sp>
        <p:nvSpPr>
          <p:cNvPr id="423" name="Google Shape;423;p33"/>
          <p:cNvSpPr txBox="1"/>
          <p:nvPr/>
        </p:nvSpPr>
        <p:spPr>
          <a:xfrm>
            <a:off x="8509500" y="4558850"/>
            <a:ext cx="5709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Hind"/>
              <a:ea typeface="Hind"/>
              <a:cs typeface="Hind"/>
              <a:sym typeface="Hind"/>
            </a:endParaRPr>
          </a:p>
        </p:txBody>
      </p:sp>
      <p:sp>
        <p:nvSpPr>
          <p:cNvPr id="424" name="Google Shape;42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900"/>
              <a:t>‹#›</a:t>
            </a:fld>
            <a:endParaRPr sz="1900"/>
          </a:p>
        </p:txBody>
      </p:sp>
      <p:sp>
        <p:nvSpPr>
          <p:cNvPr id="425" name="Google Shape;425;p33"/>
          <p:cNvSpPr txBox="1"/>
          <p:nvPr/>
        </p:nvSpPr>
        <p:spPr>
          <a:xfrm>
            <a:off x="5598550" y="3448750"/>
            <a:ext cx="3120600" cy="10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Presented By-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Padmaja Sharma (21f3002898)</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2"/>
          <p:cNvSpPr txBox="1"/>
          <p:nvPr>
            <p:ph type="title"/>
          </p:nvPr>
        </p:nvSpPr>
        <p:spPr>
          <a:xfrm>
            <a:off x="4007400" y="540000"/>
            <a:ext cx="3973800" cy="122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grpSp>
        <p:nvGrpSpPr>
          <p:cNvPr id="629" name="Google Shape;629;p42"/>
          <p:cNvGrpSpPr/>
          <p:nvPr/>
        </p:nvGrpSpPr>
        <p:grpSpPr>
          <a:xfrm>
            <a:off x="1002925" y="1088625"/>
            <a:ext cx="3727650" cy="5216725"/>
            <a:chOff x="1927175" y="238100"/>
            <a:chExt cx="3727650" cy="5216725"/>
          </a:xfrm>
        </p:grpSpPr>
        <p:sp>
          <p:nvSpPr>
            <p:cNvPr id="630" name="Google Shape;630;p42"/>
            <p:cNvSpPr/>
            <p:nvPr/>
          </p:nvSpPr>
          <p:spPr>
            <a:xfrm>
              <a:off x="2522500" y="245075"/>
              <a:ext cx="923075" cy="990725"/>
            </a:xfrm>
            <a:custGeom>
              <a:rect b="b" l="l" r="r" t="t"/>
              <a:pathLst>
                <a:path extrusionOk="0" h="39629" w="36923">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2643325" y="474200"/>
              <a:ext cx="667625" cy="590975"/>
            </a:xfrm>
            <a:custGeom>
              <a:rect b="b" l="l" r="r" t="t"/>
              <a:pathLst>
                <a:path extrusionOk="0" h="23639" w="26705">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1942075" y="1048875"/>
              <a:ext cx="654925" cy="818025"/>
            </a:xfrm>
            <a:custGeom>
              <a:rect b="b" l="l" r="r" t="t"/>
              <a:pathLst>
                <a:path extrusionOk="0" h="32721" w="26197">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3276725" y="1051200"/>
              <a:ext cx="361400" cy="865725"/>
            </a:xfrm>
            <a:custGeom>
              <a:rect b="b" l="l" r="r" t="t"/>
              <a:pathLst>
                <a:path extrusionOk="0" h="34629" w="14456">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3260175" y="5137550"/>
              <a:ext cx="805000" cy="317275"/>
            </a:xfrm>
            <a:custGeom>
              <a:rect b="b" l="l" r="r" t="t"/>
              <a:pathLst>
                <a:path extrusionOk="0" h="12691" w="3220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3282250" y="5284300"/>
              <a:ext cx="782925" cy="170525"/>
            </a:xfrm>
            <a:custGeom>
              <a:rect b="b" l="l" r="r" t="t"/>
              <a:pathLst>
                <a:path extrusionOk="0" h="6821" w="31317">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2942925" y="2502450"/>
              <a:ext cx="727750" cy="2829325"/>
            </a:xfrm>
            <a:custGeom>
              <a:rect b="b" l="l" r="r" t="t"/>
              <a:pathLst>
                <a:path extrusionOk="0" h="113173" w="2911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2942925" y="2502450"/>
              <a:ext cx="512575" cy="189825"/>
            </a:xfrm>
            <a:custGeom>
              <a:rect b="b" l="l" r="r" t="t"/>
              <a:pathLst>
                <a:path extrusionOk="0" h="7593" w="20503">
                  <a:moveTo>
                    <a:pt x="19841" y="0"/>
                  </a:moveTo>
                  <a:lnTo>
                    <a:pt x="0" y="221"/>
                  </a:lnTo>
                  <a:lnTo>
                    <a:pt x="640" y="7592"/>
                  </a:lnTo>
                  <a:lnTo>
                    <a:pt x="20503" y="7592"/>
                  </a:lnTo>
                  <a:lnTo>
                    <a:pt x="19841"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2112000" y="5137550"/>
              <a:ext cx="772475" cy="317275"/>
            </a:xfrm>
            <a:custGeom>
              <a:rect b="b" l="l" r="r" t="t"/>
              <a:pathLst>
                <a:path extrusionOk="0" h="12691" w="30899">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2112000" y="5284300"/>
              <a:ext cx="766950" cy="170525"/>
            </a:xfrm>
            <a:custGeom>
              <a:rect b="b" l="l" r="r" t="t"/>
              <a:pathLst>
                <a:path extrusionOk="0" h="6821" w="30678">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a:off x="2411050" y="2502450"/>
              <a:ext cx="560025" cy="2829325"/>
            </a:xfrm>
            <a:custGeom>
              <a:rect b="b" l="l" r="r" t="t"/>
              <a:pathLst>
                <a:path extrusionOk="0" h="113173" w="22401">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2411050" y="2502450"/>
              <a:ext cx="500450" cy="189825"/>
            </a:xfrm>
            <a:custGeom>
              <a:rect b="b" l="l" r="r" t="t"/>
              <a:pathLst>
                <a:path extrusionOk="0" h="7593" w="20018">
                  <a:moveTo>
                    <a:pt x="0" y="0"/>
                  </a:moveTo>
                  <a:lnTo>
                    <a:pt x="177" y="7592"/>
                  </a:lnTo>
                  <a:lnTo>
                    <a:pt x="20017" y="7592"/>
                  </a:lnTo>
                  <a:lnTo>
                    <a:pt x="19863" y="221"/>
                  </a:ln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2"/>
            <p:cNvSpPr/>
            <p:nvPr/>
          </p:nvSpPr>
          <p:spPr>
            <a:xfrm>
              <a:off x="2346500" y="974125"/>
              <a:ext cx="1157550" cy="1572475"/>
            </a:xfrm>
            <a:custGeom>
              <a:rect b="b" l="l" r="r" t="t"/>
              <a:pathLst>
                <a:path extrusionOk="0" h="62899" w="46302">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2"/>
            <p:cNvSpPr/>
            <p:nvPr/>
          </p:nvSpPr>
          <p:spPr>
            <a:xfrm>
              <a:off x="3073675" y="2140500"/>
              <a:ext cx="235625" cy="269800"/>
            </a:xfrm>
            <a:custGeom>
              <a:rect b="b" l="l" r="r" t="t"/>
              <a:pathLst>
                <a:path extrusionOk="0" h="10792" w="9425">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a:off x="2529675" y="2140500"/>
              <a:ext cx="235050" cy="269800"/>
            </a:xfrm>
            <a:custGeom>
              <a:rect b="b" l="l" r="r" t="t"/>
              <a:pathLst>
                <a:path extrusionOk="0" h="10792" w="9402">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2656575" y="974125"/>
              <a:ext cx="473400" cy="299625"/>
            </a:xfrm>
            <a:custGeom>
              <a:rect b="b" l="l" r="r" t="t"/>
              <a:pathLst>
                <a:path extrusionOk="0" h="11985" w="18936">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a:off x="3183475" y="1337175"/>
              <a:ext cx="128575" cy="113675"/>
            </a:xfrm>
            <a:custGeom>
              <a:rect b="b" l="l" r="r" t="t"/>
              <a:pathLst>
                <a:path extrusionOk="0" h="4547" w="5143">
                  <a:moveTo>
                    <a:pt x="3664" y="0"/>
                  </a:moveTo>
                  <a:lnTo>
                    <a:pt x="1" y="221"/>
                  </a:lnTo>
                  <a:lnTo>
                    <a:pt x="1832" y="4547"/>
                  </a:lnTo>
                  <a:lnTo>
                    <a:pt x="5143" y="2472"/>
                  </a:lnTo>
                  <a:lnTo>
                    <a:pt x="3664"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2"/>
            <p:cNvSpPr/>
            <p:nvPr/>
          </p:nvSpPr>
          <p:spPr>
            <a:xfrm>
              <a:off x="3011900" y="1168000"/>
              <a:ext cx="268150" cy="204900"/>
            </a:xfrm>
            <a:custGeom>
              <a:rect b="b" l="l" r="r" t="t"/>
              <a:pathLst>
                <a:path extrusionOk="0" h="8196" w="10726">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a:off x="3031750" y="1111325"/>
              <a:ext cx="78375" cy="321900"/>
            </a:xfrm>
            <a:custGeom>
              <a:rect b="b" l="l" r="r" t="t"/>
              <a:pathLst>
                <a:path extrusionOk="0" h="12876" w="3135">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2"/>
            <p:cNvSpPr/>
            <p:nvPr/>
          </p:nvSpPr>
          <p:spPr>
            <a:xfrm>
              <a:off x="3029550" y="1183225"/>
              <a:ext cx="217950" cy="174425"/>
            </a:xfrm>
            <a:custGeom>
              <a:rect b="b" l="l" r="r" t="t"/>
              <a:pathLst>
                <a:path extrusionOk="0" h="6977" w="8718">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2"/>
            <p:cNvSpPr/>
            <p:nvPr/>
          </p:nvSpPr>
          <p:spPr>
            <a:xfrm>
              <a:off x="3045550" y="1224625"/>
              <a:ext cx="112025" cy="66775"/>
            </a:xfrm>
            <a:custGeom>
              <a:rect b="b" l="l" r="r" t="t"/>
              <a:pathLst>
                <a:path extrusionOk="0" h="2671" w="4481">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a:off x="3072025" y="1267650"/>
              <a:ext cx="97675" cy="47850"/>
            </a:xfrm>
            <a:custGeom>
              <a:rect b="b" l="l" r="r" t="t"/>
              <a:pathLst>
                <a:path extrusionOk="0" h="1914" w="3907">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a:off x="3117275" y="1312350"/>
              <a:ext cx="64575" cy="36975"/>
            </a:xfrm>
            <a:custGeom>
              <a:rect b="b" l="l" r="r" t="t"/>
              <a:pathLst>
                <a:path extrusionOk="0" h="1479" w="2583">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p:nvPr/>
          </p:nvSpPr>
          <p:spPr>
            <a:xfrm>
              <a:off x="3136025" y="1330550"/>
              <a:ext cx="512050" cy="599400"/>
            </a:xfrm>
            <a:custGeom>
              <a:rect b="b" l="l" r="r" t="t"/>
              <a:pathLst>
                <a:path extrusionOk="0" h="23976" w="20482">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2"/>
            <p:cNvSpPr/>
            <p:nvPr/>
          </p:nvSpPr>
          <p:spPr>
            <a:xfrm>
              <a:off x="2579325" y="1325600"/>
              <a:ext cx="614100" cy="706225"/>
            </a:xfrm>
            <a:custGeom>
              <a:rect b="b" l="l" r="r" t="t"/>
              <a:pathLst>
                <a:path extrusionOk="0" h="28249" w="24564">
                  <a:moveTo>
                    <a:pt x="1" y="0"/>
                  </a:moveTo>
                  <a:lnTo>
                    <a:pt x="950" y="28249"/>
                  </a:lnTo>
                  <a:lnTo>
                    <a:pt x="23924" y="28249"/>
                  </a:lnTo>
                  <a:lnTo>
                    <a:pt x="24564" y="79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2"/>
            <p:cNvSpPr/>
            <p:nvPr/>
          </p:nvSpPr>
          <p:spPr>
            <a:xfrm>
              <a:off x="2433675" y="1429600"/>
              <a:ext cx="185950" cy="253425"/>
            </a:xfrm>
            <a:custGeom>
              <a:rect b="b" l="l" r="r" t="t"/>
              <a:pathLst>
                <a:path extrusionOk="0" h="10137" w="7438">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2"/>
            <p:cNvSpPr/>
            <p:nvPr/>
          </p:nvSpPr>
          <p:spPr>
            <a:xfrm>
              <a:off x="2555050" y="1430475"/>
              <a:ext cx="156175" cy="207575"/>
            </a:xfrm>
            <a:custGeom>
              <a:rect b="b" l="l" r="r" t="t"/>
              <a:pathLst>
                <a:path extrusionOk="0" h="8303" w="6247">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p:cNvSpPr/>
            <p:nvPr/>
          </p:nvSpPr>
          <p:spPr>
            <a:xfrm>
              <a:off x="2599750" y="1466675"/>
              <a:ext cx="91050" cy="63625"/>
            </a:xfrm>
            <a:custGeom>
              <a:rect b="b" l="l" r="r" t="t"/>
              <a:pathLst>
                <a:path extrusionOk="0" h="2545" w="3642">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2578775" y="1554550"/>
              <a:ext cx="103750" cy="69550"/>
            </a:xfrm>
            <a:custGeom>
              <a:rect b="b" l="l" r="r" t="t"/>
              <a:pathLst>
                <a:path extrusionOk="0" h="2782" w="415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a:off x="1927175" y="1550150"/>
              <a:ext cx="599200" cy="366400"/>
            </a:xfrm>
            <a:custGeom>
              <a:rect b="b" l="l" r="r" t="t"/>
              <a:pathLst>
                <a:path extrusionOk="0" h="14656" w="23968">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2"/>
            <p:cNvSpPr/>
            <p:nvPr/>
          </p:nvSpPr>
          <p:spPr>
            <a:xfrm>
              <a:off x="2610225" y="499425"/>
              <a:ext cx="164450" cy="164500"/>
            </a:xfrm>
            <a:custGeom>
              <a:rect b="b" l="l" r="r" t="t"/>
              <a:pathLst>
                <a:path extrusionOk="0" h="6580" w="6578">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
            <p:cNvSpPr/>
            <p:nvPr/>
          </p:nvSpPr>
          <p:spPr>
            <a:xfrm>
              <a:off x="3027900" y="499425"/>
              <a:ext cx="164425" cy="164500"/>
            </a:xfrm>
            <a:custGeom>
              <a:rect b="b" l="l" r="r" t="t"/>
              <a:pathLst>
                <a:path extrusionOk="0" h="6580" w="6577">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2"/>
            <p:cNvSpPr/>
            <p:nvPr/>
          </p:nvSpPr>
          <p:spPr>
            <a:xfrm>
              <a:off x="2699600" y="745150"/>
              <a:ext cx="391775" cy="473975"/>
            </a:xfrm>
            <a:custGeom>
              <a:rect b="b" l="l" r="r" t="t"/>
              <a:pathLst>
                <a:path extrusionOk="0" h="18959" w="15671">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2"/>
            <p:cNvSpPr/>
            <p:nvPr/>
          </p:nvSpPr>
          <p:spPr>
            <a:xfrm>
              <a:off x="2701825" y="358950"/>
              <a:ext cx="402775" cy="459625"/>
            </a:xfrm>
            <a:custGeom>
              <a:rect b="b" l="l" r="r" t="t"/>
              <a:pathLst>
                <a:path extrusionOk="0" h="18385" w="16111">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2816575" y="543625"/>
              <a:ext cx="39200" cy="38800"/>
            </a:xfrm>
            <a:custGeom>
              <a:rect b="b" l="l" r="r" t="t"/>
              <a:pathLst>
                <a:path extrusionOk="0" h="1552" w="1568">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2944025" y="543625"/>
              <a:ext cx="39200" cy="38800"/>
            </a:xfrm>
            <a:custGeom>
              <a:rect b="b" l="l" r="r" t="t"/>
              <a:pathLst>
                <a:path extrusionOk="0" h="1552" w="1568">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2800575" y="485275"/>
              <a:ext cx="65125" cy="31500"/>
            </a:xfrm>
            <a:custGeom>
              <a:rect b="b" l="l" r="r" t="t"/>
              <a:pathLst>
                <a:path extrusionOk="0" h="1260" w="2605">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a:off x="2932450" y="485275"/>
              <a:ext cx="65125" cy="31500"/>
            </a:xfrm>
            <a:custGeom>
              <a:rect b="b" l="l" r="r" t="t"/>
              <a:pathLst>
                <a:path extrusionOk="0" h="1260" w="2605">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2"/>
            <p:cNvSpPr/>
            <p:nvPr/>
          </p:nvSpPr>
          <p:spPr>
            <a:xfrm>
              <a:off x="2860725" y="657425"/>
              <a:ext cx="113125" cy="55300"/>
            </a:xfrm>
            <a:custGeom>
              <a:rect b="b" l="l" r="r" t="t"/>
              <a:pathLst>
                <a:path extrusionOk="0" h="2212" w="4525">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2871750" y="492125"/>
              <a:ext cx="43050" cy="145025"/>
            </a:xfrm>
            <a:custGeom>
              <a:rect b="b" l="l" r="r" t="t"/>
              <a:pathLst>
                <a:path extrusionOk="0" h="5801" w="1722">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p:nvPr/>
          </p:nvSpPr>
          <p:spPr>
            <a:xfrm>
              <a:off x="2700150" y="505800"/>
              <a:ext cx="405300" cy="327425"/>
            </a:xfrm>
            <a:custGeom>
              <a:rect b="b" l="l" r="r" t="t"/>
              <a:pathLst>
                <a:path extrusionOk="0" h="13097" w="16212">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2"/>
            <p:cNvSpPr/>
            <p:nvPr/>
          </p:nvSpPr>
          <p:spPr>
            <a:xfrm>
              <a:off x="3439475" y="5142500"/>
              <a:ext cx="760875" cy="312325"/>
            </a:xfrm>
            <a:custGeom>
              <a:rect b="b" l="l" r="r" t="t"/>
              <a:pathLst>
                <a:path extrusionOk="0" h="12493" w="30435">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a:off x="3439475" y="5287075"/>
              <a:ext cx="755350" cy="167750"/>
            </a:xfrm>
            <a:custGeom>
              <a:rect b="b" l="l" r="r" t="t"/>
              <a:pathLst>
                <a:path extrusionOk="0" h="6710" w="30214">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a:off x="3734100" y="2547675"/>
              <a:ext cx="551225" cy="2785750"/>
            </a:xfrm>
            <a:custGeom>
              <a:rect b="b" l="l" r="r" t="t"/>
              <a:pathLst>
                <a:path extrusionOk="0" h="111430" w="22049">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a:off x="3734100" y="2547675"/>
              <a:ext cx="493300" cy="186525"/>
            </a:xfrm>
            <a:custGeom>
              <a:rect b="b" l="l" r="r" t="t"/>
              <a:pathLst>
                <a:path extrusionOk="0" h="7461" w="19732">
                  <a:moveTo>
                    <a:pt x="1" y="1"/>
                  </a:moveTo>
                  <a:lnTo>
                    <a:pt x="178" y="7460"/>
                  </a:lnTo>
                  <a:lnTo>
                    <a:pt x="19731" y="7460"/>
                  </a:lnTo>
                  <a:lnTo>
                    <a:pt x="19554" y="200"/>
                  </a:ln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p:nvPr/>
          </p:nvSpPr>
          <p:spPr>
            <a:xfrm>
              <a:off x="4570550" y="5142500"/>
              <a:ext cx="792850" cy="312325"/>
            </a:xfrm>
            <a:custGeom>
              <a:rect b="b" l="l" r="r" t="t"/>
              <a:pathLst>
                <a:path extrusionOk="0" h="12493" w="31714">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2"/>
            <p:cNvSpPr/>
            <p:nvPr/>
          </p:nvSpPr>
          <p:spPr>
            <a:xfrm>
              <a:off x="4592050" y="5287075"/>
              <a:ext cx="771350" cy="167750"/>
            </a:xfrm>
            <a:custGeom>
              <a:rect b="b" l="l" r="r" t="t"/>
              <a:pathLst>
                <a:path extrusionOk="0" h="6710" w="30854">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2"/>
            <p:cNvSpPr/>
            <p:nvPr/>
          </p:nvSpPr>
          <p:spPr>
            <a:xfrm>
              <a:off x="4257700" y="2547675"/>
              <a:ext cx="717300" cy="2785750"/>
            </a:xfrm>
            <a:custGeom>
              <a:rect b="b" l="l" r="r" t="t"/>
              <a:pathLst>
                <a:path extrusionOk="0" h="111430" w="28692">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4257700" y="2547675"/>
              <a:ext cx="504875" cy="186525"/>
            </a:xfrm>
            <a:custGeom>
              <a:rect b="b" l="l" r="r" t="t"/>
              <a:pathLst>
                <a:path extrusionOk="0" h="7461" w="20195">
                  <a:moveTo>
                    <a:pt x="19554" y="1"/>
                  </a:moveTo>
                  <a:lnTo>
                    <a:pt x="1" y="200"/>
                  </a:lnTo>
                  <a:lnTo>
                    <a:pt x="641" y="7460"/>
                  </a:lnTo>
                  <a:lnTo>
                    <a:pt x="20194" y="7460"/>
                  </a:lnTo>
                  <a:lnTo>
                    <a:pt x="19554"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p:nvPr/>
          </p:nvSpPr>
          <p:spPr>
            <a:xfrm>
              <a:off x="3401975" y="1086600"/>
              <a:ext cx="585950" cy="820775"/>
            </a:xfrm>
            <a:custGeom>
              <a:rect b="b" l="l" r="r" t="t"/>
              <a:pathLst>
                <a:path extrusionOk="0" h="32831" w="23438">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a:off x="5351800" y="1130400"/>
              <a:ext cx="157325" cy="106825"/>
            </a:xfrm>
            <a:custGeom>
              <a:rect b="b" l="l" r="r" t="t"/>
              <a:pathLst>
                <a:path extrusionOk="0" h="4273" w="6293">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a:off x="5525750" y="1063900"/>
              <a:ext cx="78275" cy="169675"/>
            </a:xfrm>
            <a:custGeom>
              <a:rect b="b" l="l" r="r" t="t"/>
              <a:pathLst>
                <a:path extrusionOk="0" h="6787" w="3131">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2"/>
            <p:cNvSpPr/>
            <p:nvPr/>
          </p:nvSpPr>
          <p:spPr>
            <a:xfrm>
              <a:off x="5196775" y="1089475"/>
              <a:ext cx="458050" cy="327725"/>
            </a:xfrm>
            <a:custGeom>
              <a:rect b="b" l="l" r="r" t="t"/>
              <a:pathLst>
                <a:path extrusionOk="0" h="13109" w="18322">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a:off x="4420125" y="1093700"/>
              <a:ext cx="974725" cy="754850"/>
            </a:xfrm>
            <a:custGeom>
              <a:rect b="b" l="l" r="r" t="t"/>
              <a:pathLst>
                <a:path extrusionOk="0" h="30194" w="38989">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a:off x="3670650" y="1042000"/>
              <a:ext cx="1140475" cy="1548750"/>
            </a:xfrm>
            <a:custGeom>
              <a:rect b="b" l="l" r="r" t="t"/>
              <a:pathLst>
                <a:path extrusionOk="0" h="61950" w="45619">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a:off x="4386825" y="2190725"/>
              <a:ext cx="231750" cy="265775"/>
            </a:xfrm>
            <a:custGeom>
              <a:rect b="b" l="l" r="r" t="t"/>
              <a:pathLst>
                <a:path extrusionOk="0" h="10631" w="927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a:off x="3851075" y="2190725"/>
              <a:ext cx="231750" cy="265775"/>
            </a:xfrm>
            <a:custGeom>
              <a:rect b="b" l="l" r="r" t="t"/>
              <a:pathLst>
                <a:path extrusionOk="0" h="10631" w="927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a:off x="3976325" y="1042000"/>
              <a:ext cx="466250" cy="295200"/>
            </a:xfrm>
            <a:custGeom>
              <a:rect b="b" l="l" r="r" t="t"/>
              <a:pathLst>
                <a:path extrusionOk="0" h="11808" w="1865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a:off x="3718675" y="2228775"/>
              <a:ext cx="232300" cy="231725"/>
            </a:xfrm>
            <a:custGeom>
              <a:rect b="b" l="l" r="r" t="t"/>
              <a:pathLst>
                <a:path extrusionOk="0" h="9269" w="9292">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a:off x="3397550" y="1657575"/>
              <a:ext cx="523625" cy="762700"/>
            </a:xfrm>
            <a:custGeom>
              <a:rect b="b" l="l" r="r" t="t"/>
              <a:pathLst>
                <a:path extrusionOk="0" h="30508" w="20945">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3982400" y="2327050"/>
              <a:ext cx="158375" cy="142450"/>
            </a:xfrm>
            <a:custGeom>
              <a:rect b="b" l="l" r="r" t="t"/>
              <a:pathLst>
                <a:path extrusionOk="0" h="5698" w="6335">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a:off x="3810550" y="2318975"/>
              <a:ext cx="287175" cy="217825"/>
            </a:xfrm>
            <a:custGeom>
              <a:rect b="b" l="l" r="r" t="t"/>
              <a:pathLst>
                <a:path extrusionOk="0" h="8713" w="11487">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a:off x="3968050" y="2363950"/>
              <a:ext cx="100450" cy="142750"/>
            </a:xfrm>
            <a:custGeom>
              <a:rect b="b" l="l" r="r" t="t"/>
              <a:pathLst>
                <a:path extrusionOk="0" h="5710" w="4018">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3927225" y="2409200"/>
              <a:ext cx="91600" cy="117000"/>
            </a:xfrm>
            <a:custGeom>
              <a:rect b="b" l="l" r="r" t="t"/>
              <a:pathLst>
                <a:path extrusionOk="0" h="4680" w="3664">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a:off x="3886400" y="2457200"/>
              <a:ext cx="65125" cy="77825"/>
            </a:xfrm>
            <a:custGeom>
              <a:rect b="b" l="l" r="r" t="t"/>
              <a:pathLst>
                <a:path extrusionOk="0" h="3113" w="2605">
                  <a:moveTo>
                    <a:pt x="0" y="1"/>
                  </a:moveTo>
                  <a:lnTo>
                    <a:pt x="0" y="1"/>
                  </a:lnTo>
                  <a:cubicBezTo>
                    <a:pt x="0" y="1"/>
                    <a:pt x="905" y="2075"/>
                    <a:pt x="1788" y="3112"/>
                  </a:cubicBezTo>
                  <a:cubicBezTo>
                    <a:pt x="2075" y="3024"/>
                    <a:pt x="2362" y="2870"/>
                    <a:pt x="2604" y="2693"/>
                  </a:cubicBezTo>
                  <a:lnTo>
                    <a:pt x="0" y="1"/>
                  </a:ln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2"/>
            <p:cNvSpPr/>
            <p:nvPr/>
          </p:nvSpPr>
          <p:spPr>
            <a:xfrm>
              <a:off x="3796450" y="238100"/>
              <a:ext cx="850250" cy="748000"/>
            </a:xfrm>
            <a:custGeom>
              <a:rect b="b" l="l" r="r" t="t"/>
              <a:pathLst>
                <a:path extrusionOk="0" h="29920" w="3401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a:off x="3928875" y="563025"/>
              <a:ext cx="162225" cy="162000"/>
            </a:xfrm>
            <a:custGeom>
              <a:rect b="b" l="l" r="r" t="t"/>
              <a:pathLst>
                <a:path extrusionOk="0" h="6480" w="6489">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a:off x="4341575" y="574650"/>
              <a:ext cx="162225" cy="162450"/>
            </a:xfrm>
            <a:custGeom>
              <a:rect b="b" l="l" r="r" t="t"/>
              <a:pathLst>
                <a:path extrusionOk="0" h="6498" w="6489">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a:off x="4018800" y="816875"/>
              <a:ext cx="385150" cy="466800"/>
            </a:xfrm>
            <a:custGeom>
              <a:rect b="b" l="l" r="r" t="t"/>
              <a:pathLst>
                <a:path extrusionOk="0" h="18672" w="15406">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a:off x="4027075" y="488050"/>
              <a:ext cx="387350" cy="401150"/>
            </a:xfrm>
            <a:custGeom>
              <a:rect b="b" l="l" r="r" t="t"/>
              <a:pathLst>
                <a:path extrusionOk="0" h="16046" w="15494">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734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2"/>
            <p:cNvSpPr/>
            <p:nvPr/>
          </p:nvSpPr>
          <p:spPr>
            <a:xfrm>
              <a:off x="4133575" y="607775"/>
              <a:ext cx="38650" cy="38650"/>
            </a:xfrm>
            <a:custGeom>
              <a:rect b="b" l="l" r="r" t="t"/>
              <a:pathLst>
                <a:path extrusionOk="0" h="1546" w="1546">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2"/>
            <p:cNvSpPr/>
            <p:nvPr/>
          </p:nvSpPr>
          <p:spPr>
            <a:xfrm>
              <a:off x="4266525" y="609425"/>
              <a:ext cx="38100" cy="38100"/>
            </a:xfrm>
            <a:custGeom>
              <a:rect b="b" l="l" r="r" t="t"/>
              <a:pathLst>
                <a:path extrusionOk="0" h="1524" w="1524">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2"/>
            <p:cNvSpPr/>
            <p:nvPr/>
          </p:nvSpPr>
          <p:spPr>
            <a:xfrm>
              <a:off x="4177150" y="730275"/>
              <a:ext cx="111475" cy="54725"/>
            </a:xfrm>
            <a:custGeom>
              <a:rect b="b" l="l" r="r" t="t"/>
              <a:pathLst>
                <a:path extrusionOk="0" h="2189" w="4459">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2"/>
            <p:cNvSpPr/>
            <p:nvPr/>
          </p:nvSpPr>
          <p:spPr>
            <a:xfrm>
              <a:off x="4188200" y="567700"/>
              <a:ext cx="41950" cy="142850"/>
            </a:xfrm>
            <a:custGeom>
              <a:rect b="b" l="l" r="r" t="t"/>
              <a:pathLst>
                <a:path extrusionOk="0" h="5714" w="1678">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482C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2"/>
            <p:cNvSpPr/>
            <p:nvPr/>
          </p:nvSpPr>
          <p:spPr>
            <a:xfrm>
              <a:off x="4017750" y="552600"/>
              <a:ext cx="407725" cy="146900"/>
            </a:xfrm>
            <a:custGeom>
              <a:rect b="b" l="l" r="r" t="t"/>
              <a:pathLst>
                <a:path extrusionOk="0" h="5876" w="16309">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6" name="Google Shape;706;p42"/>
          <p:cNvSpPr/>
          <p:nvPr/>
        </p:nvSpPr>
        <p:spPr>
          <a:xfrm>
            <a:off x="5413525" y="3609100"/>
            <a:ext cx="3059100" cy="90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idx="1" type="body"/>
          </p:nvPr>
        </p:nvSpPr>
        <p:spPr>
          <a:xfrm>
            <a:off x="720000" y="1009450"/>
            <a:ext cx="5874600" cy="3740400"/>
          </a:xfrm>
          <a:prstGeom prst="rect">
            <a:avLst/>
          </a:prstGeom>
        </p:spPr>
        <p:txBody>
          <a:bodyPr anchorCtr="0" anchor="b" bIns="91425" lIns="91425" spcFirstLastPara="1" rIns="91425" wrap="square" tIns="91425">
            <a:noAutofit/>
          </a:bodyPr>
          <a:lstStyle/>
          <a:p>
            <a:pPr indent="-323850" lvl="0" marL="457200" rtl="0" algn="l">
              <a:lnSpc>
                <a:spcPct val="100000"/>
              </a:lnSpc>
              <a:spcBef>
                <a:spcPts val="0"/>
              </a:spcBef>
              <a:spcAft>
                <a:spcPts val="0"/>
              </a:spcAft>
              <a:buClr>
                <a:srgbClr val="274E13"/>
              </a:buClr>
              <a:buSzPts val="1500"/>
              <a:buFont typeface="Times New Roman"/>
              <a:buChar char="●"/>
            </a:pPr>
            <a:r>
              <a:rPr lang="en" sz="1500">
                <a:solidFill>
                  <a:srgbClr val="274E13"/>
                </a:solidFill>
                <a:latin typeface="Times New Roman"/>
                <a:ea typeface="Times New Roman"/>
                <a:cs typeface="Times New Roman"/>
                <a:sym typeface="Times New Roman"/>
              </a:rPr>
              <a:t>Established </a:t>
            </a:r>
            <a:r>
              <a:rPr lang="en" sz="1500">
                <a:solidFill>
                  <a:srgbClr val="274E13"/>
                </a:solidFill>
                <a:latin typeface="Times New Roman"/>
                <a:ea typeface="Times New Roman"/>
                <a:cs typeface="Times New Roman"/>
                <a:sym typeface="Times New Roman"/>
              </a:rPr>
              <a:t>in 2001, Sonu Monu Medical &amp; General Store operates as an individual proprietorship, serving as a cornerstone in healthcare provision.</a:t>
            </a:r>
            <a:endParaRPr sz="1500">
              <a:solidFill>
                <a:srgbClr val="274E13"/>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274E13"/>
              </a:buClr>
              <a:buSzPts val="1500"/>
              <a:buFont typeface="Times New Roman"/>
              <a:buChar char="●"/>
            </a:pPr>
            <a:r>
              <a:rPr lang="en" sz="1500">
                <a:solidFill>
                  <a:srgbClr val="274E13"/>
                </a:solidFill>
                <a:latin typeface="Times New Roman"/>
                <a:ea typeface="Times New Roman"/>
                <a:cs typeface="Times New Roman"/>
                <a:sym typeface="Times New Roman"/>
              </a:rPr>
              <a:t>This trusted establishment offers a wide range of pharmaceutical medicines, including tablets, vaccines such as Hepatitis B, adhesive bandages, cosmetics, rapid test kits, and comprehensive treatment services.</a:t>
            </a:r>
            <a:endParaRPr sz="1500">
              <a:solidFill>
                <a:srgbClr val="274E13"/>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274E13"/>
              </a:buClr>
              <a:buSzPts val="1500"/>
              <a:buFont typeface="Times New Roman"/>
              <a:buChar char="●"/>
            </a:pPr>
            <a:r>
              <a:rPr lang="en" sz="1500">
                <a:solidFill>
                  <a:srgbClr val="274E13"/>
                </a:solidFill>
                <a:latin typeface="Times New Roman"/>
                <a:ea typeface="Times New Roman"/>
                <a:cs typeface="Times New Roman"/>
                <a:sym typeface="Times New Roman"/>
              </a:rPr>
              <a:t>Committed to effective and timely delivery, the store has become a preferred destination for healthcare needs in the community.</a:t>
            </a:r>
            <a:endParaRPr sz="1500">
              <a:solidFill>
                <a:srgbClr val="274E13"/>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274E13"/>
              </a:buClr>
              <a:buSzPts val="1500"/>
              <a:buFont typeface="Times New Roman"/>
              <a:buChar char="●"/>
            </a:pPr>
            <a:r>
              <a:rPr lang="en" sz="1500">
                <a:solidFill>
                  <a:srgbClr val="274E13"/>
                </a:solidFill>
                <a:latin typeface="Times New Roman"/>
                <a:ea typeface="Times New Roman"/>
                <a:cs typeface="Times New Roman"/>
                <a:sym typeface="Times New Roman"/>
              </a:rPr>
              <a:t>Specializing in prophylactic and therapeutic treatments, as well as surgical dressing services, Sonu Monu Medical &amp; General Store prioritizes the holistic well-being of its customers.</a:t>
            </a:r>
            <a:endParaRPr sz="1500">
              <a:solidFill>
                <a:srgbClr val="274E13"/>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274E13"/>
              </a:buClr>
              <a:buSzPts val="1500"/>
              <a:buFont typeface="Times New Roman"/>
              <a:buChar char="●"/>
            </a:pPr>
            <a:r>
              <a:rPr lang="en" sz="1500">
                <a:solidFill>
                  <a:srgbClr val="274E13"/>
                </a:solidFill>
                <a:latin typeface="Times New Roman"/>
                <a:ea typeface="Times New Roman"/>
                <a:cs typeface="Times New Roman"/>
                <a:sym typeface="Times New Roman"/>
              </a:rPr>
              <a:t>Since its inception in 2001, the store has dedicated itself to providing high-quality healthcare products and services, cementing its position as an integral part of the local healthcare landscape.</a:t>
            </a:r>
            <a:endParaRPr sz="1500">
              <a:solidFill>
                <a:srgbClr val="274E13"/>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274E13"/>
              </a:solidFill>
            </a:endParaRPr>
          </a:p>
        </p:txBody>
      </p:sp>
      <p:sp>
        <p:nvSpPr>
          <p:cNvPr id="431" name="Google Shape;431;p34"/>
          <p:cNvSpPr txBox="1"/>
          <p:nvPr>
            <p:ph type="title"/>
          </p:nvPr>
        </p:nvSpPr>
        <p:spPr>
          <a:xfrm>
            <a:off x="621325" y="355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About The Firm</a:t>
            </a:r>
            <a:endParaRPr>
              <a:latin typeface="Times New Roman"/>
              <a:ea typeface="Times New Roman"/>
              <a:cs typeface="Times New Roman"/>
              <a:sym typeface="Times New Roman"/>
            </a:endParaRPr>
          </a:p>
        </p:txBody>
      </p:sp>
      <p:grpSp>
        <p:nvGrpSpPr>
          <p:cNvPr id="432" name="Google Shape;432;p34"/>
          <p:cNvGrpSpPr/>
          <p:nvPr/>
        </p:nvGrpSpPr>
        <p:grpSpPr>
          <a:xfrm rot="-804741">
            <a:off x="6550306" y="3725128"/>
            <a:ext cx="2187672" cy="905145"/>
            <a:chOff x="238125" y="1360700"/>
            <a:chExt cx="7117075" cy="2944675"/>
          </a:xfrm>
        </p:grpSpPr>
        <p:sp>
          <p:nvSpPr>
            <p:cNvPr id="433" name="Google Shape;433;p34"/>
            <p:cNvSpPr/>
            <p:nvPr/>
          </p:nvSpPr>
          <p:spPr>
            <a:xfrm>
              <a:off x="238125" y="1728775"/>
              <a:ext cx="1226600" cy="2208525"/>
            </a:xfrm>
            <a:custGeom>
              <a:rect b="b" l="l" r="r" t="t"/>
              <a:pathLst>
                <a:path extrusionOk="0" h="88341" w="49064">
                  <a:moveTo>
                    <a:pt x="39277" y="10187"/>
                  </a:moveTo>
                  <a:lnTo>
                    <a:pt x="39277" y="78199"/>
                  </a:lnTo>
                  <a:cubicBezTo>
                    <a:pt x="22330" y="75752"/>
                    <a:pt x="9786" y="61251"/>
                    <a:pt x="9786" y="44170"/>
                  </a:cubicBezTo>
                  <a:cubicBezTo>
                    <a:pt x="9786" y="27090"/>
                    <a:pt x="22330" y="12589"/>
                    <a:pt x="39277" y="10187"/>
                  </a:cubicBezTo>
                  <a:close/>
                  <a:moveTo>
                    <a:pt x="44170" y="0"/>
                  </a:moveTo>
                  <a:cubicBezTo>
                    <a:pt x="19794" y="0"/>
                    <a:pt x="0" y="19795"/>
                    <a:pt x="0" y="44170"/>
                  </a:cubicBezTo>
                  <a:cubicBezTo>
                    <a:pt x="0" y="68591"/>
                    <a:pt x="19794" y="88340"/>
                    <a:pt x="44170" y="88340"/>
                  </a:cubicBezTo>
                  <a:cubicBezTo>
                    <a:pt x="46884" y="88340"/>
                    <a:pt x="49063" y="86161"/>
                    <a:pt x="49063" y="83448"/>
                  </a:cubicBezTo>
                  <a:lnTo>
                    <a:pt x="49063" y="4893"/>
                  </a:lnTo>
                  <a:cubicBezTo>
                    <a:pt x="49063" y="2180"/>
                    <a:pt x="46884" y="0"/>
                    <a:pt x="44170"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p:nvPr/>
          </p:nvSpPr>
          <p:spPr>
            <a:xfrm>
              <a:off x="6128600" y="1728775"/>
              <a:ext cx="1226600" cy="2208525"/>
            </a:xfrm>
            <a:custGeom>
              <a:rect b="b" l="l" r="r" t="t"/>
              <a:pathLst>
                <a:path extrusionOk="0" h="88341" w="49064">
                  <a:moveTo>
                    <a:pt x="9786" y="10187"/>
                  </a:moveTo>
                  <a:cubicBezTo>
                    <a:pt x="26734" y="12589"/>
                    <a:pt x="39277" y="27090"/>
                    <a:pt x="39277" y="44170"/>
                  </a:cubicBezTo>
                  <a:cubicBezTo>
                    <a:pt x="39277" y="61251"/>
                    <a:pt x="26734" y="75752"/>
                    <a:pt x="9786" y="78199"/>
                  </a:cubicBezTo>
                  <a:lnTo>
                    <a:pt x="9786" y="10187"/>
                  </a:lnTo>
                  <a:close/>
                  <a:moveTo>
                    <a:pt x="4893" y="0"/>
                  </a:moveTo>
                  <a:cubicBezTo>
                    <a:pt x="2180" y="0"/>
                    <a:pt x="0" y="2180"/>
                    <a:pt x="0" y="4893"/>
                  </a:cubicBezTo>
                  <a:lnTo>
                    <a:pt x="0" y="83448"/>
                  </a:lnTo>
                  <a:cubicBezTo>
                    <a:pt x="0" y="86161"/>
                    <a:pt x="2180" y="88340"/>
                    <a:pt x="4893" y="88340"/>
                  </a:cubicBezTo>
                  <a:cubicBezTo>
                    <a:pt x="29269" y="88340"/>
                    <a:pt x="49063" y="68591"/>
                    <a:pt x="49063" y="44170"/>
                  </a:cubicBezTo>
                  <a:cubicBezTo>
                    <a:pt x="49063" y="19795"/>
                    <a:pt x="29269" y="0"/>
                    <a:pt x="4893"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
            <p:cNvSpPr/>
            <p:nvPr/>
          </p:nvSpPr>
          <p:spPr>
            <a:xfrm>
              <a:off x="1220050" y="1360700"/>
              <a:ext cx="5153225" cy="1472350"/>
            </a:xfrm>
            <a:custGeom>
              <a:rect b="b" l="l" r="r" t="t"/>
              <a:pathLst>
                <a:path extrusionOk="0" h="58894" w="206129">
                  <a:moveTo>
                    <a:pt x="9786" y="0"/>
                  </a:moveTo>
                  <a:cubicBezTo>
                    <a:pt x="4404" y="0"/>
                    <a:pt x="0" y="4404"/>
                    <a:pt x="0" y="9830"/>
                  </a:cubicBezTo>
                  <a:lnTo>
                    <a:pt x="0" y="58893"/>
                  </a:lnTo>
                  <a:lnTo>
                    <a:pt x="206128" y="58893"/>
                  </a:lnTo>
                  <a:lnTo>
                    <a:pt x="206128" y="9830"/>
                  </a:lnTo>
                  <a:cubicBezTo>
                    <a:pt x="206128" y="4404"/>
                    <a:pt x="201724" y="0"/>
                    <a:pt x="196342"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4"/>
            <p:cNvSpPr/>
            <p:nvPr/>
          </p:nvSpPr>
          <p:spPr>
            <a:xfrm>
              <a:off x="1220050" y="2833025"/>
              <a:ext cx="5153225" cy="1472350"/>
            </a:xfrm>
            <a:custGeom>
              <a:rect b="b" l="l" r="r" t="t"/>
              <a:pathLst>
                <a:path extrusionOk="0" h="58894" w="206129">
                  <a:moveTo>
                    <a:pt x="0" y="0"/>
                  </a:moveTo>
                  <a:lnTo>
                    <a:pt x="0" y="49108"/>
                  </a:lnTo>
                  <a:cubicBezTo>
                    <a:pt x="0" y="54490"/>
                    <a:pt x="4404" y="58894"/>
                    <a:pt x="9786" y="58894"/>
                  </a:cubicBezTo>
                  <a:lnTo>
                    <a:pt x="196342" y="58894"/>
                  </a:lnTo>
                  <a:cubicBezTo>
                    <a:pt x="201724" y="58894"/>
                    <a:pt x="206128" y="54490"/>
                    <a:pt x="206128" y="49108"/>
                  </a:cubicBezTo>
                  <a:lnTo>
                    <a:pt x="206128"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4"/>
            <p:cNvSpPr/>
            <p:nvPr/>
          </p:nvSpPr>
          <p:spPr>
            <a:xfrm>
              <a:off x="1833900" y="2710700"/>
              <a:ext cx="3925525" cy="244675"/>
            </a:xfrm>
            <a:custGeom>
              <a:rect b="b" l="l" r="r" t="t"/>
              <a:pathLst>
                <a:path extrusionOk="0" h="9787" w="157021">
                  <a:moveTo>
                    <a:pt x="4893" y="0"/>
                  </a:moveTo>
                  <a:cubicBezTo>
                    <a:pt x="2180" y="0"/>
                    <a:pt x="0" y="2180"/>
                    <a:pt x="0" y="4893"/>
                  </a:cubicBezTo>
                  <a:cubicBezTo>
                    <a:pt x="0" y="7607"/>
                    <a:pt x="2180" y="9786"/>
                    <a:pt x="4893" y="9786"/>
                  </a:cubicBezTo>
                  <a:lnTo>
                    <a:pt x="152127" y="9786"/>
                  </a:lnTo>
                  <a:cubicBezTo>
                    <a:pt x="154841" y="9786"/>
                    <a:pt x="157020" y="7607"/>
                    <a:pt x="157020" y="4893"/>
                  </a:cubicBezTo>
                  <a:cubicBezTo>
                    <a:pt x="157020" y="2180"/>
                    <a:pt x="154841" y="0"/>
                    <a:pt x="152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4"/>
            <p:cNvSpPr/>
            <p:nvPr/>
          </p:nvSpPr>
          <p:spPr>
            <a:xfrm>
              <a:off x="1832775" y="3201100"/>
              <a:ext cx="3927750" cy="245800"/>
            </a:xfrm>
            <a:custGeom>
              <a:rect b="b" l="l" r="r" t="t"/>
              <a:pathLst>
                <a:path extrusionOk="0" h="9832" w="157110">
                  <a:moveTo>
                    <a:pt x="4938" y="1"/>
                  </a:moveTo>
                  <a:cubicBezTo>
                    <a:pt x="2225" y="1"/>
                    <a:pt x="1" y="2225"/>
                    <a:pt x="1" y="4938"/>
                  </a:cubicBezTo>
                  <a:cubicBezTo>
                    <a:pt x="1" y="7607"/>
                    <a:pt x="2225" y="9831"/>
                    <a:pt x="4938" y="9831"/>
                  </a:cubicBezTo>
                  <a:lnTo>
                    <a:pt x="152172" y="9831"/>
                  </a:lnTo>
                  <a:cubicBezTo>
                    <a:pt x="154886" y="9831"/>
                    <a:pt x="157110" y="7607"/>
                    <a:pt x="157110" y="4938"/>
                  </a:cubicBezTo>
                  <a:cubicBezTo>
                    <a:pt x="157110" y="2225"/>
                    <a:pt x="154886" y="1"/>
                    <a:pt x="1521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1833900" y="3692625"/>
              <a:ext cx="3925525" cy="244675"/>
            </a:xfrm>
            <a:custGeom>
              <a:rect b="b" l="l" r="r" t="t"/>
              <a:pathLst>
                <a:path extrusionOk="0" h="9787" w="157021">
                  <a:moveTo>
                    <a:pt x="4893" y="1"/>
                  </a:moveTo>
                  <a:cubicBezTo>
                    <a:pt x="2180" y="1"/>
                    <a:pt x="0" y="2180"/>
                    <a:pt x="0" y="4894"/>
                  </a:cubicBezTo>
                  <a:cubicBezTo>
                    <a:pt x="0" y="7607"/>
                    <a:pt x="2180" y="9786"/>
                    <a:pt x="4893" y="9786"/>
                  </a:cubicBezTo>
                  <a:lnTo>
                    <a:pt x="152127" y="9786"/>
                  </a:lnTo>
                  <a:cubicBezTo>
                    <a:pt x="154841" y="9786"/>
                    <a:pt x="157020" y="7607"/>
                    <a:pt x="157020" y="4894"/>
                  </a:cubicBezTo>
                  <a:cubicBezTo>
                    <a:pt x="157020" y="2180"/>
                    <a:pt x="154841" y="1"/>
                    <a:pt x="1521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900"/>
              <a:t>‹#›</a:t>
            </a:fld>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446" name="Google Shape;446;p35"/>
          <p:cNvSpPr txBox="1"/>
          <p:nvPr>
            <p:ph idx="2" type="title"/>
          </p:nvPr>
        </p:nvSpPr>
        <p:spPr>
          <a:xfrm>
            <a:off x="-132925" y="1185538"/>
            <a:ext cx="16809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7" name="Google Shape;447;p35"/>
          <p:cNvSpPr txBox="1"/>
          <p:nvPr>
            <p:ph idx="1" type="subTitle"/>
          </p:nvPr>
        </p:nvSpPr>
        <p:spPr>
          <a:xfrm>
            <a:off x="872000" y="1339275"/>
            <a:ext cx="1980000" cy="320400"/>
          </a:xfrm>
          <a:prstGeom prst="rect">
            <a:avLst/>
          </a:prstGeom>
        </p:spPr>
        <p:txBody>
          <a:bodyPr anchorCtr="0" anchor="t" bIns="91425" lIns="91425" spcFirstLastPara="1" rIns="91425" wrap="square" tIns="91425">
            <a:noAutofit/>
          </a:bodyPr>
          <a:lstStyle/>
          <a:p>
            <a:pPr indent="0" lvl="0" marL="0" rtl="0" algn="l">
              <a:lnSpc>
                <a:spcPct val="150000"/>
              </a:lnSpc>
              <a:spcBef>
                <a:spcPts val="200"/>
              </a:spcBef>
              <a:spcAft>
                <a:spcPts val="0"/>
              </a:spcAft>
              <a:buNone/>
            </a:pPr>
            <a:r>
              <a:rPr lang="en" sz="1200">
                <a:solidFill>
                  <a:srgbClr val="274E13"/>
                </a:solidFill>
                <a:latin typeface="Times New Roman"/>
                <a:ea typeface="Times New Roman"/>
                <a:cs typeface="Times New Roman"/>
                <a:sym typeface="Times New Roman"/>
              </a:rPr>
              <a:t>Supply Chain Disruptions:</a:t>
            </a:r>
            <a:endParaRPr>
              <a:solidFill>
                <a:srgbClr val="274E13"/>
              </a:solidFill>
            </a:endParaRPr>
          </a:p>
        </p:txBody>
      </p:sp>
      <p:sp>
        <p:nvSpPr>
          <p:cNvPr id="448" name="Google Shape;448;p35"/>
          <p:cNvSpPr txBox="1"/>
          <p:nvPr>
            <p:ph idx="3" type="subTitle"/>
          </p:nvPr>
        </p:nvSpPr>
        <p:spPr>
          <a:xfrm>
            <a:off x="526625" y="1854000"/>
            <a:ext cx="6527400" cy="610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200">
                <a:solidFill>
                  <a:srgbClr val="274E13"/>
                </a:solidFill>
                <a:latin typeface="Times New Roman"/>
                <a:ea typeface="Times New Roman"/>
                <a:cs typeface="Times New Roman"/>
                <a:sym typeface="Times New Roman"/>
              </a:rPr>
              <a:t>The objective is to identify and address disruptions in the supply chain, enhancing product availability and ensuring timely delivery. The analysis focuses on optimizing inventory, improving supplier relationships, and establishing a reliable supply chain.</a:t>
            </a:r>
            <a:endParaRPr>
              <a:solidFill>
                <a:srgbClr val="274E13"/>
              </a:solidFill>
            </a:endParaRPr>
          </a:p>
        </p:txBody>
      </p:sp>
      <p:sp>
        <p:nvSpPr>
          <p:cNvPr id="449" name="Google Shape;449;p35"/>
          <p:cNvSpPr txBox="1"/>
          <p:nvPr>
            <p:ph idx="13" type="title"/>
          </p:nvPr>
        </p:nvSpPr>
        <p:spPr>
          <a:xfrm>
            <a:off x="-58925" y="2659113"/>
            <a:ext cx="1680900" cy="474000"/>
          </a:xfrm>
          <a:prstGeom prst="rect">
            <a:avLst/>
          </a:prstGeom>
        </p:spPr>
        <p:txBody>
          <a:bodyPr anchorCtr="0" anchor="t" bIns="91425" lIns="91425" spcFirstLastPara="1" rIns="91425" wrap="square" tIns="91425">
            <a:noAutofit/>
          </a:bodyPr>
          <a:lstStyle/>
          <a:p>
            <a:pPr indent="0" lvl="0" marL="0" marR="120878" rtl="0" algn="ctr">
              <a:spcBef>
                <a:spcPts val="0"/>
              </a:spcBef>
              <a:spcAft>
                <a:spcPts val="0"/>
              </a:spcAft>
              <a:buNone/>
            </a:pPr>
            <a:r>
              <a:rPr lang="en"/>
              <a:t>02</a:t>
            </a:r>
            <a:endParaRPr/>
          </a:p>
        </p:txBody>
      </p:sp>
      <p:sp>
        <p:nvSpPr>
          <p:cNvPr id="450" name="Google Shape;450;p35"/>
          <p:cNvSpPr txBox="1"/>
          <p:nvPr>
            <p:ph idx="14" type="subTitle"/>
          </p:nvPr>
        </p:nvSpPr>
        <p:spPr>
          <a:xfrm>
            <a:off x="872000" y="2804738"/>
            <a:ext cx="2732400" cy="320400"/>
          </a:xfrm>
          <a:prstGeom prst="rect">
            <a:avLst/>
          </a:prstGeom>
        </p:spPr>
        <p:txBody>
          <a:bodyPr anchorCtr="0" anchor="t" bIns="91425" lIns="91425" spcFirstLastPara="1" rIns="91425" wrap="square" tIns="91425">
            <a:noAutofit/>
          </a:bodyPr>
          <a:lstStyle/>
          <a:p>
            <a:pPr indent="0" lvl="0" marL="0" rtl="0" algn="l">
              <a:lnSpc>
                <a:spcPct val="150000"/>
              </a:lnSpc>
              <a:spcBef>
                <a:spcPts val="200"/>
              </a:spcBef>
              <a:spcAft>
                <a:spcPts val="0"/>
              </a:spcAft>
              <a:buNone/>
            </a:pPr>
            <a:r>
              <a:rPr lang="en" sz="1200">
                <a:solidFill>
                  <a:srgbClr val="274E13"/>
                </a:solidFill>
                <a:latin typeface="Times New Roman"/>
                <a:ea typeface="Times New Roman"/>
                <a:cs typeface="Times New Roman"/>
                <a:sym typeface="Times New Roman"/>
              </a:rPr>
              <a:t> Customer Satisfaction and Retention</a:t>
            </a:r>
            <a:endParaRPr>
              <a:solidFill>
                <a:srgbClr val="274E13"/>
              </a:solidFill>
            </a:endParaRPr>
          </a:p>
        </p:txBody>
      </p:sp>
      <p:sp>
        <p:nvSpPr>
          <p:cNvPr id="451" name="Google Shape;451;p35"/>
          <p:cNvSpPr txBox="1"/>
          <p:nvPr>
            <p:ph idx="15" type="subTitle"/>
          </p:nvPr>
        </p:nvSpPr>
        <p:spPr>
          <a:xfrm>
            <a:off x="526625" y="3327450"/>
            <a:ext cx="5232300" cy="610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200">
                <a:solidFill>
                  <a:srgbClr val="274E13"/>
                </a:solidFill>
                <a:latin typeface="Times New Roman"/>
                <a:ea typeface="Times New Roman"/>
                <a:cs typeface="Times New Roman"/>
                <a:sym typeface="Times New Roman"/>
              </a:rPr>
              <a:t>The primary objective is to counteract a dip in customer satisfaction levels, posing challenges in retaining devoted customers. The analysis is geared towards comprehending customer behavior, preferences, and feedback, with a focus on instituting personalized marketing initiatives and refining the overall customer experience.</a:t>
            </a:r>
            <a:endParaRPr>
              <a:solidFill>
                <a:srgbClr val="274E13"/>
              </a:solidFill>
            </a:endParaRPr>
          </a:p>
        </p:txBody>
      </p:sp>
      <p:grpSp>
        <p:nvGrpSpPr>
          <p:cNvPr id="452" name="Google Shape;452;p35"/>
          <p:cNvGrpSpPr/>
          <p:nvPr/>
        </p:nvGrpSpPr>
        <p:grpSpPr>
          <a:xfrm>
            <a:off x="5758972" y="1185573"/>
            <a:ext cx="3206698" cy="3398859"/>
            <a:chOff x="4736279" y="1049867"/>
            <a:chExt cx="3775251" cy="3830131"/>
          </a:xfrm>
        </p:grpSpPr>
        <p:sp>
          <p:nvSpPr>
            <p:cNvPr id="453" name="Google Shape;453;p35"/>
            <p:cNvSpPr/>
            <p:nvPr/>
          </p:nvSpPr>
          <p:spPr>
            <a:xfrm>
              <a:off x="8103196" y="1093318"/>
              <a:ext cx="408334" cy="1392711"/>
            </a:xfrm>
            <a:custGeom>
              <a:rect b="b" l="l" r="r" t="t"/>
              <a:pathLst>
                <a:path extrusionOk="0" h="71284" w="2090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7482236" y="2468895"/>
              <a:ext cx="856504" cy="880028"/>
            </a:xfrm>
            <a:custGeom>
              <a:rect b="b" l="l" r="r" t="t"/>
              <a:pathLst>
                <a:path extrusionOk="0" h="45043" w="43839">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8076059" y="1049867"/>
              <a:ext cx="157296" cy="175017"/>
            </a:xfrm>
            <a:custGeom>
              <a:rect b="b" l="l" r="r" t="t"/>
              <a:pathLst>
                <a:path extrusionOk="0" h="8958" w="8051">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6515559" y="1094061"/>
              <a:ext cx="393759" cy="1391969"/>
            </a:xfrm>
            <a:custGeom>
              <a:rect b="b" l="l" r="r" t="t"/>
              <a:pathLst>
                <a:path extrusionOk="0" h="71246" w="20154">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6687822" y="2468895"/>
              <a:ext cx="857559" cy="880028"/>
            </a:xfrm>
            <a:custGeom>
              <a:rect b="b" l="l" r="r" t="t"/>
              <a:pathLst>
                <a:path extrusionOk="0" h="45043" w="43893">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6793734" y="1049867"/>
              <a:ext cx="156769" cy="175017"/>
            </a:xfrm>
            <a:custGeom>
              <a:rect b="b" l="l" r="r" t="t"/>
              <a:pathLst>
                <a:path extrusionOk="0" h="8958" w="8024">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4875894" y="3095873"/>
              <a:ext cx="2652372" cy="1784125"/>
            </a:xfrm>
            <a:custGeom>
              <a:rect b="b" l="l" r="r" t="t"/>
              <a:pathLst>
                <a:path extrusionOk="0" h="91318" w="135758">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7277346" y="3096400"/>
              <a:ext cx="414078" cy="414078"/>
            </a:xfrm>
            <a:custGeom>
              <a:rect b="b" l="l" r="r" t="t"/>
              <a:pathLst>
                <a:path extrusionOk="0" h="21194" w="21194">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4736279" y="3406675"/>
              <a:ext cx="409252" cy="393837"/>
            </a:xfrm>
            <a:custGeom>
              <a:rect b="b" l="l" r="r" t="t"/>
              <a:pathLst>
                <a:path extrusionOk="0" h="20158" w="20947">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4849147" y="3519563"/>
              <a:ext cx="196352" cy="168198"/>
            </a:xfrm>
            <a:custGeom>
              <a:rect b="b" l="l" r="r" t="t"/>
              <a:pathLst>
                <a:path extrusionOk="0" h="8609" w="1005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6"/>
          <p:cNvSpPr/>
          <p:nvPr/>
        </p:nvSpPr>
        <p:spPr>
          <a:xfrm>
            <a:off x="791238" y="1324650"/>
            <a:ext cx="2352900" cy="1861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6071100" y="1324650"/>
            <a:ext cx="2352900" cy="1861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7140300" y="3390225"/>
            <a:ext cx="214500" cy="214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36"/>
          <p:cNvCxnSpPr>
            <a:stCxn id="469" idx="2"/>
          </p:cNvCxnSpPr>
          <p:nvPr/>
        </p:nvCxnSpPr>
        <p:spPr>
          <a:xfrm>
            <a:off x="7247550" y="3186150"/>
            <a:ext cx="0" cy="270900"/>
          </a:xfrm>
          <a:prstGeom prst="straightConnector1">
            <a:avLst/>
          </a:prstGeom>
          <a:noFill/>
          <a:ln cap="flat" cmpd="sng" w="19050">
            <a:solidFill>
              <a:schemeClr val="dk1"/>
            </a:solidFill>
            <a:prstDash val="solid"/>
            <a:round/>
            <a:headEnd len="med" w="med" type="none"/>
            <a:tailEnd len="med" w="med" type="none"/>
          </a:ln>
        </p:spPr>
      </p:cxnSp>
      <p:sp>
        <p:nvSpPr>
          <p:cNvPr id="472" name="Google Shape;472;p36"/>
          <p:cNvSpPr/>
          <p:nvPr/>
        </p:nvSpPr>
        <p:spPr>
          <a:xfrm>
            <a:off x="1860425" y="3390225"/>
            <a:ext cx="214500" cy="214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36"/>
          <p:cNvCxnSpPr>
            <a:stCxn id="468" idx="2"/>
          </p:cNvCxnSpPr>
          <p:nvPr/>
        </p:nvCxnSpPr>
        <p:spPr>
          <a:xfrm>
            <a:off x="1967688" y="3186150"/>
            <a:ext cx="0" cy="270900"/>
          </a:xfrm>
          <a:prstGeom prst="straightConnector1">
            <a:avLst/>
          </a:prstGeom>
          <a:noFill/>
          <a:ln cap="flat" cmpd="sng" w="19050">
            <a:solidFill>
              <a:schemeClr val="dk1"/>
            </a:solidFill>
            <a:prstDash val="solid"/>
            <a:round/>
            <a:headEnd len="med" w="med" type="none"/>
            <a:tailEnd len="med" w="med" type="none"/>
          </a:ln>
        </p:spPr>
      </p:cxnSp>
      <p:sp>
        <p:nvSpPr>
          <p:cNvPr id="474" name="Google Shape;474;p3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Data collection and cleaning </a:t>
            </a:r>
            <a:endParaRPr>
              <a:latin typeface="Times New Roman"/>
              <a:ea typeface="Times New Roman"/>
              <a:cs typeface="Times New Roman"/>
              <a:sym typeface="Times New Roman"/>
            </a:endParaRPr>
          </a:p>
        </p:txBody>
      </p:sp>
      <p:sp>
        <p:nvSpPr>
          <p:cNvPr id="475" name="Google Shape;475;p36"/>
          <p:cNvSpPr txBox="1"/>
          <p:nvPr>
            <p:ph idx="1" type="subTitle"/>
          </p:nvPr>
        </p:nvSpPr>
        <p:spPr>
          <a:xfrm>
            <a:off x="791238" y="1614625"/>
            <a:ext cx="2352900" cy="4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Pharmaceutical Sales Data</a:t>
            </a:r>
            <a:endParaRPr>
              <a:latin typeface="Times New Roman"/>
              <a:ea typeface="Times New Roman"/>
              <a:cs typeface="Times New Roman"/>
              <a:sym typeface="Times New Roman"/>
            </a:endParaRPr>
          </a:p>
        </p:txBody>
      </p:sp>
      <p:sp>
        <p:nvSpPr>
          <p:cNvPr id="476" name="Google Shape;476;p36"/>
          <p:cNvSpPr txBox="1"/>
          <p:nvPr>
            <p:ph idx="2" type="subTitle"/>
          </p:nvPr>
        </p:nvSpPr>
        <p:spPr>
          <a:xfrm>
            <a:off x="146700" y="4258850"/>
            <a:ext cx="4600800" cy="479100"/>
          </a:xfrm>
          <a:prstGeom prst="rect">
            <a:avLst/>
          </a:prstGeom>
        </p:spPr>
        <p:txBody>
          <a:bodyPr anchorCtr="0" anchor="ctr" bIns="91425" lIns="91425" spcFirstLastPara="1" rIns="91425" wrap="square" tIns="91425">
            <a:noAutofit/>
          </a:bodyPr>
          <a:lstStyle/>
          <a:p>
            <a:pPr indent="0" lvl="0" marL="228600" rtl="0" algn="just">
              <a:lnSpc>
                <a:spcPct val="150000"/>
              </a:lnSpc>
              <a:spcBef>
                <a:spcPts val="0"/>
              </a:spcBef>
              <a:spcAft>
                <a:spcPts val="800"/>
              </a:spcAft>
              <a:buNone/>
            </a:pPr>
            <a:r>
              <a:rPr lang="en" sz="1400">
                <a:solidFill>
                  <a:srgbClr val="274E13"/>
                </a:solidFill>
                <a:highlight>
                  <a:srgbClr val="FFFFFF"/>
                </a:highlight>
                <a:latin typeface="Times New Roman"/>
                <a:ea typeface="Times New Roman"/>
                <a:cs typeface="Times New Roman"/>
                <a:sym typeface="Times New Roman"/>
              </a:rPr>
              <a:t>Dataset containing detailed information on monthly pharmaceutical sales, including item details, stock summaries, and purchase reports.</a:t>
            </a:r>
            <a:endParaRPr sz="1400">
              <a:solidFill>
                <a:srgbClr val="274E13"/>
              </a:solidFill>
            </a:endParaRPr>
          </a:p>
        </p:txBody>
      </p:sp>
      <p:sp>
        <p:nvSpPr>
          <p:cNvPr id="477" name="Google Shape;477;p36"/>
          <p:cNvSpPr txBox="1"/>
          <p:nvPr>
            <p:ph idx="3" type="subTitle"/>
          </p:nvPr>
        </p:nvSpPr>
        <p:spPr>
          <a:xfrm>
            <a:off x="6071100" y="1614625"/>
            <a:ext cx="2352900" cy="4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p:txBody>
      </p:sp>
      <p:sp>
        <p:nvSpPr>
          <p:cNvPr id="478" name="Google Shape;478;p36"/>
          <p:cNvSpPr txBox="1"/>
          <p:nvPr>
            <p:ph idx="4" type="subTitle"/>
          </p:nvPr>
        </p:nvSpPr>
        <p:spPr>
          <a:xfrm>
            <a:off x="5006499" y="4003725"/>
            <a:ext cx="3984000" cy="7920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274E13"/>
                </a:solidFill>
                <a:highlight>
                  <a:srgbClr val="FFFFFF"/>
                </a:highlight>
                <a:latin typeface="Times New Roman"/>
                <a:ea typeface="Times New Roman"/>
                <a:cs typeface="Times New Roman"/>
                <a:sym typeface="Times New Roman"/>
              </a:rPr>
              <a:t>1.  Missing Values Handling:  Imputed missing values using </a:t>
            </a:r>
            <a:r>
              <a:rPr lang="en">
                <a:solidFill>
                  <a:srgbClr val="274E13"/>
                </a:solidFill>
                <a:highlight>
                  <a:srgbClr val="FFFFFF"/>
                </a:highlight>
                <a:latin typeface="Times New Roman"/>
                <a:ea typeface="Times New Roman"/>
                <a:cs typeface="Times New Roman"/>
                <a:sym typeface="Times New Roman"/>
              </a:rPr>
              <a:t>statistically</a:t>
            </a:r>
            <a:r>
              <a:rPr lang="en">
                <a:solidFill>
                  <a:srgbClr val="274E13"/>
                </a:solidFill>
                <a:highlight>
                  <a:srgbClr val="FFFFFF"/>
                </a:highlight>
                <a:latin typeface="Times New Roman"/>
                <a:ea typeface="Times New Roman"/>
                <a:cs typeface="Times New Roman"/>
                <a:sym typeface="Times New Roman"/>
              </a:rPr>
              <a:t> sound methods(mean and median).</a:t>
            </a:r>
            <a:endParaRPr>
              <a:solidFill>
                <a:srgbClr val="274E13"/>
              </a:solidFill>
              <a:highlight>
                <a:srgbClr val="FFFFFF"/>
              </a:highlight>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rPr lang="en">
                <a:solidFill>
                  <a:srgbClr val="274E13"/>
                </a:solidFill>
                <a:highlight>
                  <a:srgbClr val="FFFFFF"/>
                </a:highlight>
                <a:latin typeface="Times New Roman"/>
                <a:ea typeface="Times New Roman"/>
                <a:cs typeface="Times New Roman"/>
                <a:sym typeface="Times New Roman"/>
              </a:rPr>
              <a:t>2. Duplicates Removal: Rigorous efforts were undertaken to identify and eliminate duplicate entries within the dataset.</a:t>
            </a:r>
            <a:endParaRPr>
              <a:solidFill>
                <a:srgbClr val="274E13"/>
              </a:solidFill>
              <a:highlight>
                <a:srgbClr val="FFFFFF"/>
              </a:highlight>
              <a:latin typeface="Times New Roman"/>
              <a:ea typeface="Times New Roman"/>
              <a:cs typeface="Times New Roman"/>
              <a:sym typeface="Times New Roman"/>
            </a:endParaRPr>
          </a:p>
        </p:txBody>
      </p:sp>
      <p:grpSp>
        <p:nvGrpSpPr>
          <p:cNvPr id="479" name="Google Shape;479;p36"/>
          <p:cNvGrpSpPr/>
          <p:nvPr/>
        </p:nvGrpSpPr>
        <p:grpSpPr>
          <a:xfrm>
            <a:off x="1714300" y="2352362"/>
            <a:ext cx="506774" cy="506807"/>
            <a:chOff x="1719413" y="2232465"/>
            <a:chExt cx="488410" cy="488442"/>
          </a:xfrm>
        </p:grpSpPr>
        <p:sp>
          <p:nvSpPr>
            <p:cNvPr id="480" name="Google Shape;480;p36"/>
            <p:cNvSpPr/>
            <p:nvPr/>
          </p:nvSpPr>
          <p:spPr>
            <a:xfrm>
              <a:off x="1734412" y="2339031"/>
              <a:ext cx="458443" cy="107143"/>
            </a:xfrm>
            <a:custGeom>
              <a:rect b="b" l="l" r="r" t="t"/>
              <a:pathLst>
                <a:path extrusionOk="0" h="3343" w="14304">
                  <a:moveTo>
                    <a:pt x="953" y="1"/>
                  </a:moveTo>
                  <a:cubicBezTo>
                    <a:pt x="435" y="1"/>
                    <a:pt x="1" y="435"/>
                    <a:pt x="1" y="953"/>
                  </a:cubicBezTo>
                  <a:lnTo>
                    <a:pt x="1" y="3343"/>
                  </a:lnTo>
                  <a:lnTo>
                    <a:pt x="14303" y="3343"/>
                  </a:lnTo>
                  <a:lnTo>
                    <a:pt x="14303" y="953"/>
                  </a:lnTo>
                  <a:cubicBezTo>
                    <a:pt x="14303" y="435"/>
                    <a:pt x="13869" y="1"/>
                    <a:pt x="13351" y="1"/>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1719413" y="2232465"/>
              <a:ext cx="488410" cy="488442"/>
            </a:xfrm>
            <a:custGeom>
              <a:rect b="b" l="l" r="r" t="t"/>
              <a:pathLst>
                <a:path extrusionOk="0" h="15240" w="15239">
                  <a:moveTo>
                    <a:pt x="10945" y="953"/>
                  </a:moveTo>
                  <a:cubicBezTo>
                    <a:pt x="11212" y="953"/>
                    <a:pt x="11429" y="1154"/>
                    <a:pt x="11429" y="1421"/>
                  </a:cubicBezTo>
                  <a:lnTo>
                    <a:pt x="11429" y="2858"/>
                  </a:lnTo>
                  <a:lnTo>
                    <a:pt x="3810" y="2858"/>
                  </a:lnTo>
                  <a:lnTo>
                    <a:pt x="3810" y="1421"/>
                  </a:lnTo>
                  <a:cubicBezTo>
                    <a:pt x="3810" y="1154"/>
                    <a:pt x="4028" y="953"/>
                    <a:pt x="4278" y="953"/>
                  </a:cubicBezTo>
                  <a:close/>
                  <a:moveTo>
                    <a:pt x="13819" y="3810"/>
                  </a:moveTo>
                  <a:cubicBezTo>
                    <a:pt x="14069" y="3810"/>
                    <a:pt x="14287" y="4011"/>
                    <a:pt x="14287" y="4278"/>
                  </a:cubicBezTo>
                  <a:lnTo>
                    <a:pt x="14287" y="13819"/>
                  </a:lnTo>
                  <a:cubicBezTo>
                    <a:pt x="14287" y="14070"/>
                    <a:pt x="14069" y="14287"/>
                    <a:pt x="13819" y="14287"/>
                  </a:cubicBezTo>
                  <a:lnTo>
                    <a:pt x="1421" y="14287"/>
                  </a:lnTo>
                  <a:cubicBezTo>
                    <a:pt x="1154" y="14287"/>
                    <a:pt x="953" y="14070"/>
                    <a:pt x="953" y="13819"/>
                  </a:cubicBezTo>
                  <a:lnTo>
                    <a:pt x="953" y="4278"/>
                  </a:lnTo>
                  <a:cubicBezTo>
                    <a:pt x="953" y="4011"/>
                    <a:pt x="1154" y="3810"/>
                    <a:pt x="1421" y="3810"/>
                  </a:cubicBezTo>
                  <a:close/>
                  <a:moveTo>
                    <a:pt x="4278" y="1"/>
                  </a:moveTo>
                  <a:cubicBezTo>
                    <a:pt x="3493" y="1"/>
                    <a:pt x="2858" y="636"/>
                    <a:pt x="2858" y="1421"/>
                  </a:cubicBezTo>
                  <a:lnTo>
                    <a:pt x="2858" y="2858"/>
                  </a:lnTo>
                  <a:lnTo>
                    <a:pt x="1421" y="2858"/>
                  </a:lnTo>
                  <a:cubicBezTo>
                    <a:pt x="636" y="2858"/>
                    <a:pt x="1" y="3493"/>
                    <a:pt x="1" y="4278"/>
                  </a:cubicBezTo>
                  <a:lnTo>
                    <a:pt x="1" y="13819"/>
                  </a:lnTo>
                  <a:cubicBezTo>
                    <a:pt x="1" y="14604"/>
                    <a:pt x="636" y="15239"/>
                    <a:pt x="1421" y="15239"/>
                  </a:cubicBezTo>
                  <a:lnTo>
                    <a:pt x="13819" y="15239"/>
                  </a:lnTo>
                  <a:cubicBezTo>
                    <a:pt x="14604" y="15239"/>
                    <a:pt x="15239" y="14604"/>
                    <a:pt x="15239" y="13819"/>
                  </a:cubicBezTo>
                  <a:lnTo>
                    <a:pt x="15239" y="4278"/>
                  </a:lnTo>
                  <a:cubicBezTo>
                    <a:pt x="15239" y="3493"/>
                    <a:pt x="14604" y="2858"/>
                    <a:pt x="13819" y="2858"/>
                  </a:cubicBezTo>
                  <a:lnTo>
                    <a:pt x="12382" y="2858"/>
                  </a:lnTo>
                  <a:lnTo>
                    <a:pt x="12382" y="1421"/>
                  </a:lnTo>
                  <a:cubicBezTo>
                    <a:pt x="12382" y="636"/>
                    <a:pt x="11747" y="1"/>
                    <a:pt x="10945"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1872035" y="2476686"/>
              <a:ext cx="183198" cy="183166"/>
            </a:xfrm>
            <a:custGeom>
              <a:rect b="b" l="l" r="r" t="t"/>
              <a:pathLst>
                <a:path extrusionOk="0" h="5715" w="5716">
                  <a:moveTo>
                    <a:pt x="1905" y="0"/>
                  </a:moveTo>
                  <a:lnTo>
                    <a:pt x="1905" y="1905"/>
                  </a:lnTo>
                  <a:lnTo>
                    <a:pt x="1" y="1905"/>
                  </a:lnTo>
                  <a:lnTo>
                    <a:pt x="1" y="3810"/>
                  </a:lnTo>
                  <a:lnTo>
                    <a:pt x="1905" y="3810"/>
                  </a:lnTo>
                  <a:lnTo>
                    <a:pt x="1905" y="5714"/>
                  </a:lnTo>
                  <a:lnTo>
                    <a:pt x="3810" y="5714"/>
                  </a:lnTo>
                  <a:lnTo>
                    <a:pt x="3810" y="3810"/>
                  </a:lnTo>
                  <a:lnTo>
                    <a:pt x="5715" y="3810"/>
                  </a:lnTo>
                  <a:lnTo>
                    <a:pt x="5715" y="1905"/>
                  </a:lnTo>
                  <a:lnTo>
                    <a:pt x="3810" y="1905"/>
                  </a:lnTo>
                  <a:lnTo>
                    <a:pt x="3810"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36"/>
          <p:cNvGrpSpPr/>
          <p:nvPr/>
        </p:nvGrpSpPr>
        <p:grpSpPr>
          <a:xfrm>
            <a:off x="7042797" y="2353552"/>
            <a:ext cx="409506" cy="504428"/>
            <a:chOff x="4358955" y="2203011"/>
            <a:chExt cx="443957" cy="546805"/>
          </a:xfrm>
        </p:grpSpPr>
        <p:sp>
          <p:nvSpPr>
            <p:cNvPr id="484" name="Google Shape;484;p36"/>
            <p:cNvSpPr/>
            <p:nvPr/>
          </p:nvSpPr>
          <p:spPr>
            <a:xfrm>
              <a:off x="4649200" y="2596105"/>
              <a:ext cx="126950" cy="134418"/>
            </a:xfrm>
            <a:custGeom>
              <a:rect b="b" l="l" r="r" t="t"/>
              <a:pathLst>
                <a:path extrusionOk="0" h="4194" w="3961">
                  <a:moveTo>
                    <a:pt x="1070" y="0"/>
                  </a:moveTo>
                  <a:cubicBezTo>
                    <a:pt x="485" y="0"/>
                    <a:pt x="0" y="485"/>
                    <a:pt x="0" y="1069"/>
                  </a:cubicBezTo>
                  <a:lnTo>
                    <a:pt x="0" y="4160"/>
                  </a:lnTo>
                  <a:lnTo>
                    <a:pt x="67" y="4194"/>
                  </a:lnTo>
                  <a:lnTo>
                    <a:pt x="3960" y="317"/>
                  </a:lnTo>
                  <a:lnTo>
                    <a:pt x="3944" y="317"/>
                  </a:lnTo>
                  <a:lnTo>
                    <a:pt x="3827"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4358955" y="2203011"/>
              <a:ext cx="443957" cy="546805"/>
            </a:xfrm>
            <a:custGeom>
              <a:rect b="b" l="l" r="r" t="t"/>
              <a:pathLst>
                <a:path extrusionOk="0" h="17061" w="13852">
                  <a:moveTo>
                    <a:pt x="12248" y="1070"/>
                  </a:moveTo>
                  <a:cubicBezTo>
                    <a:pt x="12548" y="1070"/>
                    <a:pt x="12782" y="1304"/>
                    <a:pt x="12782" y="1605"/>
                  </a:cubicBezTo>
                  <a:lnTo>
                    <a:pt x="12782" y="11831"/>
                  </a:lnTo>
                  <a:cubicBezTo>
                    <a:pt x="12782" y="11964"/>
                    <a:pt x="12732" y="12098"/>
                    <a:pt x="12632" y="12198"/>
                  </a:cubicBezTo>
                  <a:lnTo>
                    <a:pt x="8990" y="15841"/>
                  </a:lnTo>
                  <a:cubicBezTo>
                    <a:pt x="8889" y="15941"/>
                    <a:pt x="8756" y="15991"/>
                    <a:pt x="8622" y="15991"/>
                  </a:cubicBezTo>
                  <a:lnTo>
                    <a:pt x="1588" y="15991"/>
                  </a:lnTo>
                  <a:cubicBezTo>
                    <a:pt x="1304" y="15991"/>
                    <a:pt x="1053" y="15757"/>
                    <a:pt x="1053" y="15473"/>
                  </a:cubicBezTo>
                  <a:lnTo>
                    <a:pt x="1053" y="1605"/>
                  </a:lnTo>
                  <a:cubicBezTo>
                    <a:pt x="1053" y="1304"/>
                    <a:pt x="1304" y="1070"/>
                    <a:pt x="1588" y="1070"/>
                  </a:cubicBezTo>
                  <a:close/>
                  <a:moveTo>
                    <a:pt x="1588" y="1"/>
                  </a:moveTo>
                  <a:cubicBezTo>
                    <a:pt x="702" y="1"/>
                    <a:pt x="0" y="719"/>
                    <a:pt x="0" y="1605"/>
                  </a:cubicBezTo>
                  <a:lnTo>
                    <a:pt x="0" y="15473"/>
                  </a:lnTo>
                  <a:cubicBezTo>
                    <a:pt x="0" y="16342"/>
                    <a:pt x="702" y="17060"/>
                    <a:pt x="1588" y="17060"/>
                  </a:cubicBezTo>
                  <a:lnTo>
                    <a:pt x="8622" y="17060"/>
                  </a:lnTo>
                  <a:cubicBezTo>
                    <a:pt x="9040" y="17060"/>
                    <a:pt x="9441" y="16893"/>
                    <a:pt x="9741" y="16593"/>
                  </a:cubicBezTo>
                  <a:lnTo>
                    <a:pt x="13384" y="12950"/>
                  </a:lnTo>
                  <a:cubicBezTo>
                    <a:pt x="13685" y="12649"/>
                    <a:pt x="13852" y="12248"/>
                    <a:pt x="13852" y="11831"/>
                  </a:cubicBezTo>
                  <a:lnTo>
                    <a:pt x="13852" y="1605"/>
                  </a:lnTo>
                  <a:cubicBezTo>
                    <a:pt x="13852" y="719"/>
                    <a:pt x="13133" y="1"/>
                    <a:pt x="12248"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4426965" y="2544696"/>
              <a:ext cx="170859" cy="34294"/>
            </a:xfrm>
            <a:custGeom>
              <a:rect b="b" l="l" r="r" t="t"/>
              <a:pathLst>
                <a:path extrusionOk="0" h="1070" w="5331">
                  <a:moveTo>
                    <a:pt x="0" y="0"/>
                  </a:moveTo>
                  <a:lnTo>
                    <a:pt x="0" y="1069"/>
                  </a:lnTo>
                  <a:lnTo>
                    <a:pt x="5330" y="1069"/>
                  </a:lnTo>
                  <a:lnTo>
                    <a:pt x="5330"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4426965" y="2476686"/>
              <a:ext cx="307936" cy="34294"/>
            </a:xfrm>
            <a:custGeom>
              <a:rect b="b" l="l" r="r" t="t"/>
              <a:pathLst>
                <a:path extrusionOk="0" h="1070" w="9608">
                  <a:moveTo>
                    <a:pt x="0" y="0"/>
                  </a:moveTo>
                  <a:lnTo>
                    <a:pt x="0" y="1069"/>
                  </a:lnTo>
                  <a:lnTo>
                    <a:pt x="9608" y="1069"/>
                  </a:lnTo>
                  <a:lnTo>
                    <a:pt x="9608"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4426965" y="2613219"/>
              <a:ext cx="170859" cy="34326"/>
            </a:xfrm>
            <a:custGeom>
              <a:rect b="b" l="l" r="r" t="t"/>
              <a:pathLst>
                <a:path extrusionOk="0" h="1071" w="5331">
                  <a:moveTo>
                    <a:pt x="0" y="1"/>
                  </a:moveTo>
                  <a:lnTo>
                    <a:pt x="0" y="1070"/>
                  </a:lnTo>
                  <a:lnTo>
                    <a:pt x="5330" y="1070"/>
                  </a:lnTo>
                  <a:lnTo>
                    <a:pt x="5330"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4495520" y="2271566"/>
              <a:ext cx="170859" cy="170859"/>
            </a:xfrm>
            <a:custGeom>
              <a:rect b="b" l="l" r="r" t="t"/>
              <a:pathLst>
                <a:path extrusionOk="0" h="5331" w="5331">
                  <a:moveTo>
                    <a:pt x="2139" y="1"/>
                  </a:moveTo>
                  <a:lnTo>
                    <a:pt x="2139" y="2139"/>
                  </a:lnTo>
                  <a:lnTo>
                    <a:pt x="0" y="2139"/>
                  </a:lnTo>
                  <a:lnTo>
                    <a:pt x="0" y="3192"/>
                  </a:lnTo>
                  <a:lnTo>
                    <a:pt x="2139" y="3192"/>
                  </a:lnTo>
                  <a:lnTo>
                    <a:pt x="2139" y="5331"/>
                  </a:lnTo>
                  <a:lnTo>
                    <a:pt x="3191" y="5331"/>
                  </a:lnTo>
                  <a:lnTo>
                    <a:pt x="3191" y="3192"/>
                  </a:lnTo>
                  <a:lnTo>
                    <a:pt x="5330" y="3192"/>
                  </a:lnTo>
                  <a:lnTo>
                    <a:pt x="5330" y="2139"/>
                  </a:lnTo>
                  <a:lnTo>
                    <a:pt x="3191" y="2139"/>
                  </a:lnTo>
                  <a:lnTo>
                    <a:pt x="3191"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latin typeface="Times New Roman"/>
                <a:ea typeface="Times New Roman"/>
                <a:cs typeface="Times New Roman"/>
                <a:sym typeface="Times New Roman"/>
              </a:rPr>
              <a:t>Analysis Process</a:t>
            </a:r>
            <a:endParaRPr>
              <a:latin typeface="Times New Roman"/>
              <a:ea typeface="Times New Roman"/>
              <a:cs typeface="Times New Roman"/>
              <a:sym typeface="Times New Roman"/>
            </a:endParaRPr>
          </a:p>
        </p:txBody>
      </p:sp>
      <p:sp>
        <p:nvSpPr>
          <p:cNvPr id="496" name="Google Shape;496;p37"/>
          <p:cNvSpPr txBox="1"/>
          <p:nvPr>
            <p:ph idx="1" type="subTitle"/>
          </p:nvPr>
        </p:nvSpPr>
        <p:spPr>
          <a:xfrm>
            <a:off x="2576600" y="1179400"/>
            <a:ext cx="2651400" cy="2129100"/>
          </a:xfrm>
          <a:prstGeom prst="rect">
            <a:avLst/>
          </a:prstGeom>
        </p:spPr>
        <p:txBody>
          <a:bodyPr anchorCtr="0" anchor="t" bIns="91425" lIns="91425" spcFirstLastPara="1" rIns="91425" wrap="square" tIns="91425">
            <a:noAutofit/>
          </a:bodyPr>
          <a:lstStyle/>
          <a:p>
            <a:pPr indent="-152400" lvl="0" marL="179999" rtl="0" algn="just">
              <a:lnSpc>
                <a:spcPct val="150000"/>
              </a:lnSpc>
              <a:spcBef>
                <a:spcPts val="0"/>
              </a:spcBef>
              <a:spcAft>
                <a:spcPts val="0"/>
              </a:spcAft>
              <a:buClr>
                <a:srgbClr val="274E13"/>
              </a:buClr>
              <a:buSzPts val="900"/>
              <a:buChar char="❏"/>
            </a:pPr>
            <a:r>
              <a:rPr lang="en" sz="1200">
                <a:solidFill>
                  <a:srgbClr val="274E13"/>
                </a:solidFill>
                <a:highlight>
                  <a:srgbClr val="FFFFFF"/>
                </a:highlight>
                <a:latin typeface="Times New Roman"/>
                <a:ea typeface="Times New Roman"/>
                <a:cs typeface="Times New Roman"/>
                <a:sym typeface="Times New Roman"/>
              </a:rPr>
              <a:t>Date of Data Collection:  January 2023 - December 2023</a:t>
            </a:r>
            <a:endParaRPr sz="1200">
              <a:solidFill>
                <a:srgbClr val="274E13"/>
              </a:solidFill>
              <a:highlight>
                <a:srgbClr val="FFFFFF"/>
              </a:highlight>
              <a:latin typeface="Times New Roman"/>
              <a:ea typeface="Times New Roman"/>
              <a:cs typeface="Times New Roman"/>
              <a:sym typeface="Times New Roman"/>
            </a:endParaRPr>
          </a:p>
          <a:p>
            <a:pPr indent="-152400" lvl="0" marL="179999" rtl="0" algn="just">
              <a:lnSpc>
                <a:spcPct val="150000"/>
              </a:lnSpc>
              <a:spcBef>
                <a:spcPts val="800"/>
              </a:spcBef>
              <a:spcAft>
                <a:spcPts val="0"/>
              </a:spcAft>
              <a:buClr>
                <a:srgbClr val="274E13"/>
              </a:buClr>
              <a:buSzPts val="900"/>
              <a:buChar char="❏"/>
            </a:pPr>
            <a:r>
              <a:rPr lang="en" sz="1200">
                <a:solidFill>
                  <a:srgbClr val="274E13"/>
                </a:solidFill>
                <a:highlight>
                  <a:srgbClr val="FFFFFF"/>
                </a:highlight>
                <a:latin typeface="Times New Roman"/>
                <a:ea typeface="Times New Roman"/>
                <a:cs typeface="Times New Roman"/>
                <a:sym typeface="Times New Roman"/>
              </a:rPr>
              <a:t>File Format:  Microsoft Excel (.xlsx) </a:t>
            </a:r>
            <a:endParaRPr sz="1200">
              <a:solidFill>
                <a:srgbClr val="274E13"/>
              </a:solidFill>
              <a:highlight>
                <a:srgbClr val="FFFFFF"/>
              </a:highlight>
              <a:latin typeface="Times New Roman"/>
              <a:ea typeface="Times New Roman"/>
              <a:cs typeface="Times New Roman"/>
              <a:sym typeface="Times New Roman"/>
            </a:endParaRPr>
          </a:p>
          <a:p>
            <a:pPr indent="-152400" lvl="0" marL="179999" rtl="0" algn="just">
              <a:lnSpc>
                <a:spcPct val="150000"/>
              </a:lnSpc>
              <a:spcBef>
                <a:spcPts val="800"/>
              </a:spcBef>
              <a:spcAft>
                <a:spcPts val="0"/>
              </a:spcAft>
              <a:buClr>
                <a:srgbClr val="274E13"/>
              </a:buClr>
              <a:buSzPts val="900"/>
              <a:buChar char="❏"/>
            </a:pPr>
            <a:r>
              <a:rPr lang="en" sz="1200">
                <a:solidFill>
                  <a:srgbClr val="274E13"/>
                </a:solidFill>
                <a:highlight>
                  <a:srgbClr val="FFFFFF"/>
                </a:highlight>
                <a:latin typeface="Times New Roman"/>
                <a:ea typeface="Times New Roman"/>
                <a:cs typeface="Times New Roman"/>
                <a:sym typeface="Times New Roman"/>
              </a:rPr>
              <a:t>Sheet 1: "item details (sales data)" - 4891</a:t>
            </a:r>
            <a:endParaRPr sz="1200">
              <a:solidFill>
                <a:srgbClr val="274E13"/>
              </a:solidFill>
              <a:highlight>
                <a:srgbClr val="FFFFFF"/>
              </a:highlight>
              <a:latin typeface="Times New Roman"/>
              <a:ea typeface="Times New Roman"/>
              <a:cs typeface="Times New Roman"/>
              <a:sym typeface="Times New Roman"/>
            </a:endParaRPr>
          </a:p>
          <a:p>
            <a:pPr indent="-152400" lvl="0" marL="179999" rtl="0" algn="just">
              <a:lnSpc>
                <a:spcPct val="150000"/>
              </a:lnSpc>
              <a:spcBef>
                <a:spcPts val="800"/>
              </a:spcBef>
              <a:spcAft>
                <a:spcPts val="0"/>
              </a:spcAft>
              <a:buClr>
                <a:srgbClr val="274E13"/>
              </a:buClr>
              <a:buSzPts val="900"/>
              <a:buChar char="❏"/>
            </a:pPr>
            <a:r>
              <a:rPr lang="en" sz="1200">
                <a:solidFill>
                  <a:srgbClr val="274E13"/>
                </a:solidFill>
                <a:highlight>
                  <a:srgbClr val="FFFFFF"/>
                </a:highlight>
                <a:latin typeface="Times New Roman"/>
                <a:ea typeface="Times New Roman"/>
                <a:cs typeface="Times New Roman"/>
                <a:sym typeface="Times New Roman"/>
              </a:rPr>
              <a:t>Sheet 2: "Stock summary report" - 1668</a:t>
            </a:r>
            <a:endParaRPr sz="1200">
              <a:solidFill>
                <a:srgbClr val="274E13"/>
              </a:solidFill>
              <a:highlight>
                <a:srgbClr val="FFFFFF"/>
              </a:highlight>
              <a:latin typeface="Times New Roman"/>
              <a:ea typeface="Times New Roman"/>
              <a:cs typeface="Times New Roman"/>
              <a:sym typeface="Times New Roman"/>
            </a:endParaRPr>
          </a:p>
          <a:p>
            <a:pPr indent="-152400" lvl="0" marL="179999" rtl="0" algn="just">
              <a:lnSpc>
                <a:spcPct val="150000"/>
              </a:lnSpc>
              <a:spcBef>
                <a:spcPts val="800"/>
              </a:spcBef>
              <a:spcAft>
                <a:spcPts val="0"/>
              </a:spcAft>
              <a:buClr>
                <a:srgbClr val="274E13"/>
              </a:buClr>
              <a:buSzPts val="900"/>
              <a:buChar char="❏"/>
            </a:pPr>
            <a:r>
              <a:rPr lang="en" sz="1200">
                <a:solidFill>
                  <a:srgbClr val="274E13"/>
                </a:solidFill>
                <a:highlight>
                  <a:srgbClr val="FFFFFF"/>
                </a:highlight>
                <a:latin typeface="Times New Roman"/>
                <a:ea typeface="Times New Roman"/>
                <a:cs typeface="Times New Roman"/>
                <a:sym typeface="Times New Roman"/>
              </a:rPr>
              <a:t>Sheet 3: "Purchase report" (Purchase from Suppliers) - 2116</a:t>
            </a:r>
            <a:endParaRPr>
              <a:solidFill>
                <a:srgbClr val="274E13"/>
              </a:solidFill>
            </a:endParaRPr>
          </a:p>
          <a:p>
            <a:pPr indent="0" lvl="0" marL="179999" rtl="0" algn="l">
              <a:spcBef>
                <a:spcPts val="800"/>
              </a:spcBef>
              <a:spcAft>
                <a:spcPts val="0"/>
              </a:spcAft>
              <a:buNone/>
            </a:pPr>
            <a:r>
              <a:t/>
            </a:r>
            <a:endParaRPr/>
          </a:p>
        </p:txBody>
      </p:sp>
      <p:sp>
        <p:nvSpPr>
          <p:cNvPr id="497" name="Google Shape;497;p37"/>
          <p:cNvSpPr txBox="1"/>
          <p:nvPr>
            <p:ph idx="2" type="subTitle"/>
          </p:nvPr>
        </p:nvSpPr>
        <p:spPr>
          <a:xfrm>
            <a:off x="5595175" y="1424050"/>
            <a:ext cx="2055600" cy="32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b="1" lang="en" sz="1200">
                <a:solidFill>
                  <a:srgbClr val="274E13"/>
                </a:solidFill>
                <a:latin typeface="Times New Roman"/>
                <a:ea typeface="Times New Roman"/>
                <a:cs typeface="Times New Roman"/>
                <a:sym typeface="Times New Roman"/>
              </a:rPr>
              <a:t>  Data Pre-processing</a:t>
            </a:r>
            <a:endParaRPr b="1">
              <a:solidFill>
                <a:srgbClr val="274E13"/>
              </a:solidFill>
            </a:endParaRPr>
          </a:p>
        </p:txBody>
      </p:sp>
      <p:sp>
        <p:nvSpPr>
          <p:cNvPr id="498" name="Google Shape;498;p37"/>
          <p:cNvSpPr txBox="1"/>
          <p:nvPr>
            <p:ph idx="3" type="subTitle"/>
          </p:nvPr>
        </p:nvSpPr>
        <p:spPr>
          <a:xfrm>
            <a:off x="5513425" y="1781950"/>
            <a:ext cx="3538800" cy="51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rgbClr val="274E13"/>
                </a:solidFill>
                <a:latin typeface="Times New Roman"/>
                <a:ea typeface="Times New Roman"/>
                <a:cs typeface="Times New Roman"/>
                <a:sym typeface="Times New Roman"/>
              </a:rPr>
              <a:t>Initial data checks were performed, including handling missing values and correcting any discrepancies</a:t>
            </a:r>
            <a:endParaRPr>
              <a:solidFill>
                <a:srgbClr val="274E13"/>
              </a:solidFill>
            </a:endParaRPr>
          </a:p>
        </p:txBody>
      </p:sp>
      <p:sp>
        <p:nvSpPr>
          <p:cNvPr id="499" name="Google Shape;499;p37"/>
          <p:cNvSpPr/>
          <p:nvPr/>
        </p:nvSpPr>
        <p:spPr>
          <a:xfrm>
            <a:off x="5454475" y="1626550"/>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5454475" y="2743527"/>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1" name="Google Shape;501;p37"/>
          <p:cNvSpPr/>
          <p:nvPr/>
        </p:nvSpPr>
        <p:spPr>
          <a:xfrm>
            <a:off x="5454475" y="3860502"/>
            <a:ext cx="117900" cy="117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502" name="Google Shape;502;p37"/>
          <p:cNvCxnSpPr>
            <a:stCxn id="499" idx="4"/>
            <a:endCxn id="500" idx="0"/>
          </p:cNvCxnSpPr>
          <p:nvPr/>
        </p:nvCxnSpPr>
        <p:spPr>
          <a:xfrm>
            <a:off x="5513425" y="1744450"/>
            <a:ext cx="0" cy="999000"/>
          </a:xfrm>
          <a:prstGeom prst="straightConnector1">
            <a:avLst/>
          </a:prstGeom>
          <a:noFill/>
          <a:ln cap="flat" cmpd="sng" w="19050">
            <a:solidFill>
              <a:schemeClr val="dk1"/>
            </a:solidFill>
            <a:prstDash val="solid"/>
            <a:round/>
            <a:headEnd len="med" w="med" type="none"/>
            <a:tailEnd len="med" w="med" type="none"/>
          </a:ln>
        </p:spPr>
      </p:cxnSp>
      <p:cxnSp>
        <p:nvCxnSpPr>
          <p:cNvPr id="503" name="Google Shape;503;p37"/>
          <p:cNvCxnSpPr>
            <a:stCxn id="500" idx="4"/>
            <a:endCxn id="501" idx="0"/>
          </p:cNvCxnSpPr>
          <p:nvPr/>
        </p:nvCxnSpPr>
        <p:spPr>
          <a:xfrm>
            <a:off x="5513425" y="2861427"/>
            <a:ext cx="0" cy="999000"/>
          </a:xfrm>
          <a:prstGeom prst="straightConnector1">
            <a:avLst/>
          </a:prstGeom>
          <a:noFill/>
          <a:ln cap="flat" cmpd="sng" w="19050">
            <a:solidFill>
              <a:schemeClr val="dk1"/>
            </a:solidFill>
            <a:prstDash val="solid"/>
            <a:round/>
            <a:headEnd len="med" w="med" type="none"/>
            <a:tailEnd len="med" w="med" type="none"/>
          </a:ln>
        </p:spPr>
      </p:cxnSp>
      <p:cxnSp>
        <p:nvCxnSpPr>
          <p:cNvPr id="504" name="Google Shape;504;p37"/>
          <p:cNvCxnSpPr>
            <a:stCxn id="501" idx="4"/>
          </p:cNvCxnSpPr>
          <p:nvPr/>
        </p:nvCxnSpPr>
        <p:spPr>
          <a:xfrm>
            <a:off x="5513425" y="3978402"/>
            <a:ext cx="0" cy="1257000"/>
          </a:xfrm>
          <a:prstGeom prst="straightConnector1">
            <a:avLst/>
          </a:prstGeom>
          <a:noFill/>
          <a:ln cap="flat" cmpd="sng" w="19050">
            <a:solidFill>
              <a:schemeClr val="dk1"/>
            </a:solidFill>
            <a:prstDash val="solid"/>
            <a:round/>
            <a:headEnd len="med" w="med" type="none"/>
            <a:tailEnd len="med" w="med" type="none"/>
          </a:ln>
        </p:spPr>
      </p:cxnSp>
      <p:sp>
        <p:nvSpPr>
          <p:cNvPr id="505" name="Google Shape;505;p37"/>
          <p:cNvSpPr txBox="1"/>
          <p:nvPr>
            <p:ph idx="4" type="subTitle"/>
          </p:nvPr>
        </p:nvSpPr>
        <p:spPr>
          <a:xfrm>
            <a:off x="5595175" y="2548175"/>
            <a:ext cx="2421000" cy="32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b="1" lang="en" sz="1200">
                <a:solidFill>
                  <a:srgbClr val="274E13"/>
                </a:solidFill>
                <a:latin typeface="Times New Roman"/>
                <a:ea typeface="Times New Roman"/>
                <a:cs typeface="Times New Roman"/>
                <a:sym typeface="Times New Roman"/>
              </a:rPr>
              <a:t>Exploratory Data Analysis (EDA)</a:t>
            </a:r>
            <a:endParaRPr b="1">
              <a:solidFill>
                <a:srgbClr val="274E13"/>
              </a:solidFill>
            </a:endParaRPr>
          </a:p>
        </p:txBody>
      </p:sp>
      <p:sp>
        <p:nvSpPr>
          <p:cNvPr id="506" name="Google Shape;506;p37"/>
          <p:cNvSpPr txBox="1"/>
          <p:nvPr>
            <p:ph idx="5" type="subTitle"/>
          </p:nvPr>
        </p:nvSpPr>
        <p:spPr>
          <a:xfrm>
            <a:off x="5595300" y="2906075"/>
            <a:ext cx="3456900" cy="646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rgbClr val="274E13"/>
                </a:solidFill>
                <a:latin typeface="Times New Roman"/>
                <a:ea typeface="Times New Roman"/>
                <a:cs typeface="Times New Roman"/>
                <a:sym typeface="Times New Roman"/>
              </a:rPr>
              <a:t>Created visualizations, including line plots, bar charts, and histograms, to explore patterns and trends in the data</a:t>
            </a:r>
            <a:endParaRPr>
              <a:solidFill>
                <a:srgbClr val="274E13"/>
              </a:solidFill>
            </a:endParaRPr>
          </a:p>
        </p:txBody>
      </p:sp>
      <p:sp>
        <p:nvSpPr>
          <p:cNvPr id="507" name="Google Shape;507;p37"/>
          <p:cNvSpPr txBox="1"/>
          <p:nvPr>
            <p:ph idx="6" type="subTitle"/>
          </p:nvPr>
        </p:nvSpPr>
        <p:spPr>
          <a:xfrm>
            <a:off x="5595175" y="3672300"/>
            <a:ext cx="2055600" cy="32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b="1" lang="en" sz="1200">
                <a:solidFill>
                  <a:srgbClr val="274E13"/>
                </a:solidFill>
                <a:latin typeface="Times New Roman"/>
                <a:ea typeface="Times New Roman"/>
                <a:cs typeface="Times New Roman"/>
                <a:sym typeface="Times New Roman"/>
              </a:rPr>
              <a:t> Conclusion Drawing</a:t>
            </a:r>
            <a:endParaRPr b="1">
              <a:solidFill>
                <a:srgbClr val="274E13"/>
              </a:solidFill>
            </a:endParaRPr>
          </a:p>
        </p:txBody>
      </p:sp>
      <p:sp>
        <p:nvSpPr>
          <p:cNvPr id="508" name="Google Shape;508;p37"/>
          <p:cNvSpPr txBox="1"/>
          <p:nvPr>
            <p:ph idx="7" type="subTitle"/>
          </p:nvPr>
        </p:nvSpPr>
        <p:spPr>
          <a:xfrm>
            <a:off x="5595300" y="4030200"/>
            <a:ext cx="3456900" cy="646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800"/>
              </a:spcAft>
              <a:buNone/>
            </a:pPr>
            <a:r>
              <a:rPr lang="en" sz="1200">
                <a:solidFill>
                  <a:srgbClr val="274E13"/>
                </a:solidFill>
                <a:latin typeface="Times New Roman"/>
                <a:ea typeface="Times New Roman"/>
                <a:cs typeface="Times New Roman"/>
                <a:sym typeface="Times New Roman"/>
              </a:rPr>
              <a:t>Drew insightful conclusions from the analysis, emphasizing trends, growth patterns, and potential areas for improvement.</a:t>
            </a:r>
            <a:endParaRPr>
              <a:solidFill>
                <a:srgbClr val="274E13"/>
              </a:solidFill>
            </a:endParaRPr>
          </a:p>
        </p:txBody>
      </p:sp>
      <p:grpSp>
        <p:nvGrpSpPr>
          <p:cNvPr id="509" name="Google Shape;509;p37"/>
          <p:cNvGrpSpPr/>
          <p:nvPr/>
        </p:nvGrpSpPr>
        <p:grpSpPr>
          <a:xfrm>
            <a:off x="788918" y="1280330"/>
            <a:ext cx="1671458" cy="3546280"/>
            <a:chOff x="892205" y="1877744"/>
            <a:chExt cx="2153108" cy="4568183"/>
          </a:xfrm>
        </p:grpSpPr>
        <p:sp>
          <p:nvSpPr>
            <p:cNvPr id="510" name="Google Shape;510;p37"/>
            <p:cNvSpPr/>
            <p:nvPr/>
          </p:nvSpPr>
          <p:spPr>
            <a:xfrm flipH="1">
              <a:off x="2341826" y="2563582"/>
              <a:ext cx="628725" cy="689748"/>
            </a:xfrm>
            <a:custGeom>
              <a:rect b="b" l="l" r="r" t="t"/>
              <a:pathLst>
                <a:path extrusionOk="0" h="21521" w="19617">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flipH="1">
              <a:off x="892205" y="3696614"/>
              <a:ext cx="327231" cy="344377"/>
            </a:xfrm>
            <a:custGeom>
              <a:rect b="b" l="l" r="r" t="t"/>
              <a:pathLst>
                <a:path extrusionOk="0" h="10745" w="1021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flipH="1">
              <a:off x="1029827" y="2559512"/>
              <a:ext cx="866504" cy="1334177"/>
            </a:xfrm>
            <a:custGeom>
              <a:rect b="b" l="l" r="r" t="t"/>
              <a:pathLst>
                <a:path extrusionOk="0" h="41628" w="27036">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2335726" y="6166387"/>
              <a:ext cx="709587" cy="279540"/>
            </a:xfrm>
            <a:custGeom>
              <a:rect b="b" l="l" r="r" t="t"/>
              <a:pathLst>
                <a:path extrusionOk="0" h="8722" w="2214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2355532" y="6295420"/>
              <a:ext cx="689780" cy="150507"/>
            </a:xfrm>
            <a:custGeom>
              <a:rect b="b" l="l" r="r" t="t"/>
              <a:pathLst>
                <a:path extrusionOk="0" h="4696" w="21522">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2056185" y="3844397"/>
              <a:ext cx="641577" cy="2492849"/>
            </a:xfrm>
            <a:custGeom>
              <a:rect b="b" l="l" r="r" t="t"/>
              <a:pathLst>
                <a:path extrusionOk="0" h="77780" w="20018">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2056185" y="3844397"/>
              <a:ext cx="451456" cy="167109"/>
            </a:xfrm>
            <a:custGeom>
              <a:rect b="b" l="l" r="r" t="t"/>
              <a:pathLst>
                <a:path extrusionOk="0" h="5214" w="14086">
                  <a:moveTo>
                    <a:pt x="13635" y="1"/>
                  </a:moveTo>
                  <a:lnTo>
                    <a:pt x="1" y="151"/>
                  </a:lnTo>
                  <a:lnTo>
                    <a:pt x="452" y="5214"/>
                  </a:lnTo>
                  <a:lnTo>
                    <a:pt x="14086" y="5214"/>
                  </a:lnTo>
                  <a:lnTo>
                    <a:pt x="13635"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1324131" y="6166387"/>
              <a:ext cx="680678" cy="279540"/>
            </a:xfrm>
            <a:custGeom>
              <a:rect b="b" l="l" r="r" t="t"/>
              <a:pathLst>
                <a:path extrusionOk="0" h="8722" w="21238">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1324131" y="6295420"/>
              <a:ext cx="675870" cy="150507"/>
            </a:xfrm>
            <a:custGeom>
              <a:rect b="b" l="l" r="r" t="t"/>
              <a:pathLst>
                <a:path extrusionOk="0" h="4696" w="21088">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1587614" y="3844397"/>
              <a:ext cx="493249" cy="2492849"/>
            </a:xfrm>
            <a:custGeom>
              <a:rect b="b" l="l" r="r" t="t"/>
              <a:pathLst>
                <a:path extrusionOk="0" h="77780" w="1539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1587614" y="3844397"/>
              <a:ext cx="441296" cy="167109"/>
            </a:xfrm>
            <a:custGeom>
              <a:rect b="b" l="l" r="r" t="t"/>
              <a:pathLst>
                <a:path extrusionOk="0" h="5214" w="13769">
                  <a:moveTo>
                    <a:pt x="1" y="1"/>
                  </a:moveTo>
                  <a:lnTo>
                    <a:pt x="118" y="5214"/>
                  </a:lnTo>
                  <a:lnTo>
                    <a:pt x="13768" y="5214"/>
                  </a:lnTo>
                  <a:lnTo>
                    <a:pt x="13651" y="151"/>
                  </a:ln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flipH="1">
              <a:off x="1542307" y="2497591"/>
              <a:ext cx="1020184" cy="1385938"/>
            </a:xfrm>
            <a:custGeom>
              <a:rect b="b" l="l" r="r" t="t"/>
              <a:pathLst>
                <a:path extrusionOk="0" h="43243" w="31831">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flipH="1">
              <a:off x="1714223" y="3525243"/>
              <a:ext cx="207267" cy="237875"/>
            </a:xfrm>
            <a:custGeom>
              <a:rect b="b" l="l" r="r" t="t"/>
              <a:pathLst>
                <a:path extrusionOk="0" h="7422" w="6467">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flipH="1">
              <a:off x="2194043" y="3525243"/>
              <a:ext cx="207267" cy="237875"/>
            </a:xfrm>
            <a:custGeom>
              <a:rect b="b" l="l" r="r" t="t"/>
              <a:pathLst>
                <a:path extrusionOk="0" h="7422" w="6467">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flipH="1">
              <a:off x="1872197" y="2497591"/>
              <a:ext cx="417195" cy="264060"/>
            </a:xfrm>
            <a:custGeom>
              <a:rect b="b" l="l" r="r" t="t"/>
              <a:pathLst>
                <a:path extrusionOk="0" h="8239" w="13017">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flipH="1">
              <a:off x="1813289" y="2773927"/>
              <a:ext cx="543568" cy="655487"/>
            </a:xfrm>
            <a:custGeom>
              <a:rect b="b" l="l" r="r" t="t"/>
              <a:pathLst>
                <a:path extrusionOk="0" h="20452" w="1696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flipH="1">
              <a:off x="1987866" y="2739665"/>
              <a:ext cx="199223" cy="99099"/>
            </a:xfrm>
            <a:custGeom>
              <a:rect b="b" l="l" r="r" t="t"/>
              <a:pathLst>
                <a:path extrusionOk="0" h="3092" w="6216">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flipH="1">
              <a:off x="2322019" y="2899178"/>
              <a:ext cx="163904" cy="223100"/>
            </a:xfrm>
            <a:custGeom>
              <a:rect b="b" l="l" r="r" t="t"/>
              <a:pathLst>
                <a:path extrusionOk="0" h="6961" w="5114">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flipH="1">
              <a:off x="2241157" y="2899883"/>
              <a:ext cx="137655" cy="182909"/>
            </a:xfrm>
            <a:custGeom>
              <a:rect b="b" l="l" r="r" t="t"/>
              <a:pathLst>
                <a:path extrusionOk="0" h="5707" w="4295">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flipH="1">
              <a:off x="2259361" y="2931805"/>
              <a:ext cx="79837" cy="55831"/>
            </a:xfrm>
            <a:custGeom>
              <a:rect b="b" l="l" r="r" t="t"/>
              <a:pathLst>
                <a:path extrusionOk="0" h="1742" w="2491">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p:nvPr/>
          </p:nvSpPr>
          <p:spPr>
            <a:xfrm flipH="1">
              <a:off x="2266316" y="3009013"/>
              <a:ext cx="91599" cy="61087"/>
            </a:xfrm>
            <a:custGeom>
              <a:rect b="b" l="l" r="r" t="t"/>
              <a:pathLst>
                <a:path extrusionOk="0" h="1906" w="2858">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flipH="1">
              <a:off x="2403939" y="3005263"/>
              <a:ext cx="591258" cy="335820"/>
            </a:xfrm>
            <a:custGeom>
              <a:rect b="b" l="l" r="r" t="t"/>
              <a:pathLst>
                <a:path extrusionOk="0" h="10478" w="18448">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flipH="1">
              <a:off x="1719575" y="1877744"/>
              <a:ext cx="731541" cy="597508"/>
            </a:xfrm>
            <a:custGeom>
              <a:rect b="b" l="l" r="r" t="t"/>
              <a:pathLst>
                <a:path extrusionOk="0" h="18643" w="22825">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flipH="1">
              <a:off x="2186544" y="2068602"/>
              <a:ext cx="144610" cy="145154"/>
            </a:xfrm>
            <a:custGeom>
              <a:rect b="b" l="l" r="r" t="t"/>
              <a:pathLst>
                <a:path extrusionOk="0" h="4529" w="4512">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flipH="1">
              <a:off x="1817039" y="2079307"/>
              <a:ext cx="145154" cy="145154"/>
            </a:xfrm>
            <a:custGeom>
              <a:rect b="b" l="l" r="r" t="t"/>
              <a:pathLst>
                <a:path extrusionOk="0" h="4529" w="4529">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flipH="1">
              <a:off x="1906459" y="2296253"/>
              <a:ext cx="344890" cy="417740"/>
            </a:xfrm>
            <a:custGeom>
              <a:rect b="b" l="l" r="r" t="t"/>
              <a:pathLst>
                <a:path extrusionOk="0" h="13034" w="10761">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flipH="1">
              <a:off x="1897357" y="1986939"/>
              <a:ext cx="344890" cy="373607"/>
            </a:xfrm>
            <a:custGeom>
              <a:rect b="b" l="l" r="r" t="t"/>
              <a:pathLst>
                <a:path extrusionOk="0" h="11657" w="10761">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flipH="1">
              <a:off x="2114239" y="2108825"/>
              <a:ext cx="34294" cy="34294"/>
            </a:xfrm>
            <a:custGeom>
              <a:rect b="b" l="l" r="r" t="t"/>
              <a:pathLst>
                <a:path extrusionOk="0" h="1070" w="107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flipH="1">
              <a:off x="1995366" y="2110427"/>
              <a:ext cx="34294" cy="33909"/>
            </a:xfrm>
            <a:custGeom>
              <a:rect b="b" l="l" r="r" t="t"/>
              <a:pathLst>
                <a:path extrusionOk="0" h="1058" w="107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flipH="1">
              <a:off x="2009820" y="2218596"/>
              <a:ext cx="99643" cy="48812"/>
            </a:xfrm>
            <a:custGeom>
              <a:rect b="b" l="l" r="r" t="t"/>
              <a:pathLst>
                <a:path extrusionOk="0" h="1523" w="3109">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flipH="1">
              <a:off x="2061773" y="2073153"/>
              <a:ext cx="38043" cy="127847"/>
            </a:xfrm>
            <a:custGeom>
              <a:rect b="b" l="l" r="r" t="t"/>
              <a:pathLst>
                <a:path extrusionOk="0" h="3989" w="1187">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flipH="1">
              <a:off x="1886940" y="2059532"/>
              <a:ext cx="364729" cy="131277"/>
            </a:xfrm>
            <a:custGeom>
              <a:rect b="b" l="l" r="r" t="t"/>
              <a:pathLst>
                <a:path extrusionOk="0" h="4096" w="1138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grpSp>
        <p:nvGrpSpPr>
          <p:cNvPr id="547" name="Google Shape;547;p38"/>
          <p:cNvGrpSpPr/>
          <p:nvPr/>
        </p:nvGrpSpPr>
        <p:grpSpPr>
          <a:xfrm>
            <a:off x="7678451" y="-123861"/>
            <a:ext cx="1465547" cy="1458915"/>
            <a:chOff x="7019104" y="3218529"/>
            <a:chExt cx="1577383" cy="1570077"/>
          </a:xfrm>
        </p:grpSpPr>
        <p:sp>
          <p:nvSpPr>
            <p:cNvPr id="548" name="Google Shape;548;p38"/>
            <p:cNvSpPr/>
            <p:nvPr/>
          </p:nvSpPr>
          <p:spPr>
            <a:xfrm>
              <a:off x="7021796" y="3218529"/>
              <a:ext cx="1572576" cy="1570077"/>
            </a:xfrm>
            <a:custGeom>
              <a:rect b="b" l="l" r="r" t="t"/>
              <a:pathLst>
                <a:path extrusionOk="0" h="48996" w="49074">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7502054" y="3701671"/>
              <a:ext cx="611483" cy="603536"/>
            </a:xfrm>
            <a:custGeom>
              <a:rect b="b" l="l" r="r" t="t"/>
              <a:pathLst>
                <a:path extrusionOk="0" h="18834" w="19082">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8131194" y="3500973"/>
              <a:ext cx="61590" cy="58578"/>
            </a:xfrm>
            <a:custGeom>
              <a:rect b="b" l="l" r="r" t="t"/>
              <a:pathLst>
                <a:path extrusionOk="0" h="1828" w="1922">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8249696" y="3618771"/>
              <a:ext cx="61430" cy="58450"/>
            </a:xfrm>
            <a:custGeom>
              <a:rect b="b" l="l" r="r" t="t"/>
              <a:pathLst>
                <a:path extrusionOk="0" h="1824" w="1917">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8108698" y="3642516"/>
              <a:ext cx="61078" cy="58386"/>
            </a:xfrm>
            <a:custGeom>
              <a:rect b="b" l="l" r="r" t="t"/>
              <a:pathLst>
                <a:path extrusionOk="0" h="1822" w="1906">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7422807" y="4447486"/>
              <a:ext cx="61623" cy="58322"/>
            </a:xfrm>
            <a:custGeom>
              <a:rect b="b" l="l" r="r" t="t"/>
              <a:pathLst>
                <a:path extrusionOk="0" h="1820" w="1923">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7304497" y="4329689"/>
              <a:ext cx="61590" cy="58322"/>
            </a:xfrm>
            <a:custGeom>
              <a:rect b="b" l="l" r="r" t="t"/>
              <a:pathLst>
                <a:path extrusionOk="0" h="1820" w="1922">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7445847" y="4305911"/>
              <a:ext cx="61430" cy="58418"/>
            </a:xfrm>
            <a:custGeom>
              <a:rect b="b" l="l" r="r" t="t"/>
              <a:pathLst>
                <a:path extrusionOk="0" h="1823" w="1917">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7019104" y="3220676"/>
              <a:ext cx="1577383" cy="1565334"/>
            </a:xfrm>
            <a:custGeom>
              <a:rect b="b" l="l" r="r" t="t"/>
              <a:pathLst>
                <a:path extrusionOk="0" h="48848" w="49224">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7502054" y="3701895"/>
              <a:ext cx="611483" cy="602863"/>
            </a:xfrm>
            <a:custGeom>
              <a:rect b="b" l="l" r="r" t="t"/>
              <a:pathLst>
                <a:path extrusionOk="0" h="18813" w="19082">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8242005" y="4326997"/>
              <a:ext cx="78222" cy="58258"/>
            </a:xfrm>
            <a:custGeom>
              <a:rect b="b" l="l" r="r" t="t"/>
              <a:pathLst>
                <a:path extrusionOk="0" h="1818" w="2441">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8124240" y="4445307"/>
              <a:ext cx="78190" cy="58258"/>
            </a:xfrm>
            <a:custGeom>
              <a:rect b="b" l="l" r="r" t="t"/>
              <a:pathLst>
                <a:path extrusionOk="0" h="1818" w="244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8100655" y="4303957"/>
              <a:ext cx="78222" cy="58258"/>
            </a:xfrm>
            <a:custGeom>
              <a:rect b="b" l="l" r="r" t="t"/>
              <a:pathLst>
                <a:path extrusionOk="0" h="1818" w="2441">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7295909" y="3621430"/>
              <a:ext cx="77677" cy="58258"/>
            </a:xfrm>
            <a:custGeom>
              <a:rect b="b" l="l" r="r" t="t"/>
              <a:pathLst>
                <a:path extrusionOk="0" h="1818" w="2424">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7413194" y="3503088"/>
              <a:ext cx="78190" cy="58258"/>
            </a:xfrm>
            <a:custGeom>
              <a:rect b="b" l="l" r="r" t="t"/>
              <a:pathLst>
                <a:path extrusionOk="0" h="1818" w="244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7437259" y="3644439"/>
              <a:ext cx="77677" cy="58258"/>
            </a:xfrm>
            <a:custGeom>
              <a:rect b="b" l="l" r="r" t="t"/>
              <a:pathLst>
                <a:path extrusionOk="0" h="1818" w="2424">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38"/>
          <p:cNvSpPr txBox="1"/>
          <p:nvPr/>
        </p:nvSpPr>
        <p:spPr>
          <a:xfrm>
            <a:off x="2724625" y="56750"/>
            <a:ext cx="4230900" cy="10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Results and Findings</a:t>
            </a:r>
            <a:endParaRPr sz="2100">
              <a:solidFill>
                <a:schemeClr val="dk1"/>
              </a:solidFill>
              <a:latin typeface="Times New Roman"/>
              <a:ea typeface="Times New Roman"/>
              <a:cs typeface="Times New Roman"/>
              <a:sym typeface="Times New Roman"/>
            </a:endParaRPr>
          </a:p>
        </p:txBody>
      </p:sp>
      <p:sp>
        <p:nvSpPr>
          <p:cNvPr id="566" name="Google Shape;566;p38"/>
          <p:cNvSpPr txBox="1"/>
          <p:nvPr/>
        </p:nvSpPr>
        <p:spPr>
          <a:xfrm>
            <a:off x="193800" y="796850"/>
            <a:ext cx="4181400" cy="13815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200">
                <a:solidFill>
                  <a:srgbClr val="38761D"/>
                </a:solidFill>
                <a:latin typeface="Times New Roman"/>
                <a:ea typeface="Times New Roman"/>
                <a:cs typeface="Times New Roman"/>
                <a:sym typeface="Times New Roman"/>
              </a:rPr>
              <a:t>1. Highlights suppliers contributing the most to the overall purchase amount. Kamal Medical Agencies was the most efficient supplier in terms of purchase amount. Higher purchase amount signifies that the supplier has maintained a good </a:t>
            </a:r>
            <a:r>
              <a:rPr lang="en" sz="1200">
                <a:solidFill>
                  <a:srgbClr val="38761D"/>
                </a:solidFill>
                <a:latin typeface="Times New Roman"/>
                <a:ea typeface="Times New Roman"/>
                <a:cs typeface="Times New Roman"/>
                <a:sym typeface="Times New Roman"/>
              </a:rPr>
              <a:t>relationship </a:t>
            </a:r>
            <a:r>
              <a:rPr lang="en" sz="1200">
                <a:solidFill>
                  <a:srgbClr val="38761D"/>
                </a:solidFill>
                <a:latin typeface="Times New Roman"/>
                <a:ea typeface="Times New Roman"/>
                <a:cs typeface="Times New Roman"/>
                <a:sym typeface="Times New Roman"/>
              </a:rPr>
              <a:t>with the owner.</a:t>
            </a:r>
            <a:endParaRPr sz="1800">
              <a:solidFill>
                <a:srgbClr val="38761D"/>
              </a:solidFill>
              <a:latin typeface="Times New Roman"/>
              <a:ea typeface="Times New Roman"/>
              <a:cs typeface="Times New Roman"/>
              <a:sym typeface="Times New Roman"/>
            </a:endParaRPr>
          </a:p>
        </p:txBody>
      </p:sp>
      <p:pic>
        <p:nvPicPr>
          <p:cNvPr id="567" name="Google Shape;567;p38"/>
          <p:cNvPicPr preferRelativeResize="0"/>
          <p:nvPr/>
        </p:nvPicPr>
        <p:blipFill>
          <a:blip r:embed="rId3">
            <a:alphaModFix/>
          </a:blip>
          <a:stretch>
            <a:fillRect/>
          </a:stretch>
        </p:blipFill>
        <p:spPr>
          <a:xfrm>
            <a:off x="4291100" y="591575"/>
            <a:ext cx="4814376" cy="2511775"/>
          </a:xfrm>
          <a:prstGeom prst="rect">
            <a:avLst/>
          </a:prstGeom>
          <a:noFill/>
          <a:ln>
            <a:noFill/>
          </a:ln>
        </p:spPr>
      </p:pic>
      <p:sp>
        <p:nvSpPr>
          <p:cNvPr id="568" name="Google Shape;568;p38"/>
          <p:cNvSpPr txBox="1"/>
          <p:nvPr/>
        </p:nvSpPr>
        <p:spPr>
          <a:xfrm>
            <a:off x="4291100" y="3382000"/>
            <a:ext cx="4425900" cy="14589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200">
                <a:solidFill>
                  <a:srgbClr val="274E13"/>
                </a:solidFill>
                <a:latin typeface="Times New Roman"/>
                <a:ea typeface="Times New Roman"/>
                <a:cs typeface="Times New Roman"/>
                <a:sym typeface="Times New Roman"/>
              </a:rPr>
              <a:t> 2. shows the distribution of items in stock, expired, and nearing expiry. Approx 2952 Products have expired and 40544 products expiring in the next 3 months. </a:t>
            </a:r>
            <a:endParaRPr sz="1800">
              <a:solidFill>
                <a:srgbClr val="274E13"/>
              </a:solidFill>
              <a:latin typeface="Hind"/>
              <a:ea typeface="Hind"/>
              <a:cs typeface="Hind"/>
              <a:sym typeface="Hind"/>
            </a:endParaRPr>
          </a:p>
        </p:txBody>
      </p:sp>
      <p:pic>
        <p:nvPicPr>
          <p:cNvPr id="569" name="Google Shape;569;p38"/>
          <p:cNvPicPr preferRelativeResize="0"/>
          <p:nvPr/>
        </p:nvPicPr>
        <p:blipFill>
          <a:blip r:embed="rId4">
            <a:alphaModFix/>
          </a:blip>
          <a:stretch>
            <a:fillRect/>
          </a:stretch>
        </p:blipFill>
        <p:spPr>
          <a:xfrm>
            <a:off x="0" y="2725450"/>
            <a:ext cx="4230900" cy="211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9"/>
          <p:cNvSpPr txBox="1"/>
          <p:nvPr>
            <p:ph idx="1" type="body"/>
          </p:nvPr>
        </p:nvSpPr>
        <p:spPr>
          <a:xfrm>
            <a:off x="633650" y="913100"/>
            <a:ext cx="3472500" cy="1575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rgbClr val="274E13"/>
                </a:solidFill>
                <a:latin typeface="Times New Roman"/>
                <a:ea typeface="Times New Roman"/>
                <a:cs typeface="Times New Roman"/>
                <a:sym typeface="Times New Roman"/>
              </a:rPr>
              <a:t> 3. Illustrates the revenue trend throughout the year with seasonal variations. Revenue peaked in the Spring season and in the month of May.</a:t>
            </a:r>
            <a:endParaRPr>
              <a:solidFill>
                <a:srgbClr val="274E13"/>
              </a:solidFill>
              <a:latin typeface="Times New Roman"/>
              <a:ea typeface="Times New Roman"/>
              <a:cs typeface="Times New Roman"/>
              <a:sym typeface="Times New Roman"/>
            </a:endParaRPr>
          </a:p>
          <a:p>
            <a:pPr indent="0" lvl="0" marL="0" rtl="0" algn="ctr">
              <a:spcBef>
                <a:spcPts val="800"/>
              </a:spcBef>
              <a:spcAft>
                <a:spcPts val="1600"/>
              </a:spcAft>
              <a:buNone/>
            </a:pPr>
            <a:r>
              <a:t/>
            </a:r>
            <a:endParaRPr/>
          </a:p>
        </p:txBody>
      </p:sp>
      <p:sp>
        <p:nvSpPr>
          <p:cNvPr id="575" name="Google Shape;575;p39"/>
          <p:cNvSpPr txBox="1"/>
          <p:nvPr>
            <p:ph type="title"/>
          </p:nvPr>
        </p:nvSpPr>
        <p:spPr>
          <a:xfrm>
            <a:off x="633650" y="24395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and Findings</a:t>
            </a:r>
            <a:endParaRPr/>
          </a:p>
        </p:txBody>
      </p:sp>
      <p:sp>
        <p:nvSpPr>
          <p:cNvPr id="576" name="Google Shape;576;p39"/>
          <p:cNvSpPr txBox="1"/>
          <p:nvPr>
            <p:ph idx="2" type="body"/>
          </p:nvPr>
        </p:nvSpPr>
        <p:spPr>
          <a:xfrm>
            <a:off x="4920050" y="913100"/>
            <a:ext cx="3417600" cy="15759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latin typeface="Times New Roman"/>
                <a:ea typeface="Times New Roman"/>
                <a:cs typeface="Times New Roman"/>
                <a:sym typeface="Times New Roman"/>
              </a:rPr>
              <a:t>4.  Identifies the products with the highest sales. Pantoprazole Tablet is the most selling product for the past year.</a:t>
            </a:r>
            <a:endParaRPr>
              <a:latin typeface="Times New Roman"/>
              <a:ea typeface="Times New Roman"/>
              <a:cs typeface="Times New Roman"/>
              <a:sym typeface="Times New Roman"/>
            </a:endParaRPr>
          </a:p>
          <a:p>
            <a:pPr indent="0" lvl="0" marL="0" rtl="0" algn="ctr">
              <a:spcBef>
                <a:spcPts val="800"/>
              </a:spcBef>
              <a:spcAft>
                <a:spcPts val="1600"/>
              </a:spcAft>
              <a:buNone/>
            </a:pPr>
            <a:r>
              <a:t/>
            </a:r>
            <a:endParaRPr/>
          </a:p>
        </p:txBody>
      </p:sp>
      <p:sp>
        <p:nvSpPr>
          <p:cNvPr id="577" name="Google Shape;57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8" name="Google Shape;578;p39"/>
          <p:cNvPicPr preferRelativeResize="0"/>
          <p:nvPr/>
        </p:nvPicPr>
        <p:blipFill>
          <a:blip r:embed="rId3">
            <a:alphaModFix/>
          </a:blip>
          <a:stretch>
            <a:fillRect/>
          </a:stretch>
        </p:blipFill>
        <p:spPr>
          <a:xfrm>
            <a:off x="-75350" y="1740925"/>
            <a:ext cx="4688149" cy="2678950"/>
          </a:xfrm>
          <a:prstGeom prst="rect">
            <a:avLst/>
          </a:prstGeom>
          <a:noFill/>
          <a:ln>
            <a:noFill/>
          </a:ln>
        </p:spPr>
      </p:pic>
      <p:pic>
        <p:nvPicPr>
          <p:cNvPr id="579" name="Google Shape;579;p39"/>
          <p:cNvPicPr preferRelativeResize="0"/>
          <p:nvPr/>
        </p:nvPicPr>
        <p:blipFill>
          <a:blip r:embed="rId4">
            <a:alphaModFix/>
          </a:blip>
          <a:stretch>
            <a:fillRect/>
          </a:stretch>
        </p:blipFill>
        <p:spPr>
          <a:xfrm>
            <a:off x="4678875" y="1964126"/>
            <a:ext cx="4465125" cy="2232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0"/>
          <p:cNvSpPr txBox="1"/>
          <p:nvPr>
            <p:ph type="title"/>
          </p:nvPr>
        </p:nvSpPr>
        <p:spPr>
          <a:xfrm>
            <a:off x="720000" y="2563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 and Findings</a:t>
            </a:r>
            <a:endParaRPr/>
          </a:p>
        </p:txBody>
      </p:sp>
      <p:sp>
        <p:nvSpPr>
          <p:cNvPr id="585" name="Google Shape;58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6" name="Google Shape;586;p40"/>
          <p:cNvSpPr txBox="1"/>
          <p:nvPr/>
        </p:nvSpPr>
        <p:spPr>
          <a:xfrm>
            <a:off x="442725" y="1166850"/>
            <a:ext cx="3540000" cy="11859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200">
                <a:solidFill>
                  <a:srgbClr val="274E13"/>
                </a:solidFill>
                <a:latin typeface="Times New Roman"/>
                <a:ea typeface="Times New Roman"/>
                <a:cs typeface="Times New Roman"/>
                <a:sym typeface="Times New Roman"/>
              </a:rPr>
              <a:t>5. The analysis reveals the brands that contribute the most to sales revenue. Among all brands, products from Morpen emerged as the top revenue generators..</a:t>
            </a:r>
            <a:endParaRPr sz="1200">
              <a:solidFill>
                <a:srgbClr val="274E13"/>
              </a:solidFill>
              <a:latin typeface="Times New Roman"/>
              <a:ea typeface="Times New Roman"/>
              <a:cs typeface="Times New Roman"/>
              <a:sym typeface="Times New Roman"/>
            </a:endParaRPr>
          </a:p>
          <a:p>
            <a:pPr indent="0" lvl="0" marL="0" rtl="0" algn="l">
              <a:spcBef>
                <a:spcPts val="800"/>
              </a:spcBef>
              <a:spcAft>
                <a:spcPts val="0"/>
              </a:spcAft>
              <a:buNone/>
            </a:pPr>
            <a:r>
              <a:t/>
            </a:r>
            <a:endParaRPr sz="1800">
              <a:solidFill>
                <a:schemeClr val="dk1"/>
              </a:solidFill>
              <a:latin typeface="Hind"/>
              <a:ea typeface="Hind"/>
              <a:cs typeface="Hind"/>
              <a:sym typeface="Hind"/>
            </a:endParaRPr>
          </a:p>
        </p:txBody>
      </p:sp>
      <p:sp>
        <p:nvSpPr>
          <p:cNvPr id="587" name="Google Shape;587;p40"/>
          <p:cNvSpPr txBox="1"/>
          <p:nvPr/>
        </p:nvSpPr>
        <p:spPr>
          <a:xfrm>
            <a:off x="4587125" y="3498075"/>
            <a:ext cx="3969600" cy="14061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200"/>
              </a:spcBef>
              <a:spcAft>
                <a:spcPts val="0"/>
              </a:spcAft>
              <a:buNone/>
            </a:pPr>
            <a:r>
              <a:rPr lang="en" sz="1200">
                <a:solidFill>
                  <a:srgbClr val="274E13"/>
                </a:solidFill>
                <a:latin typeface="Times New Roman"/>
                <a:ea typeface="Times New Roman"/>
                <a:cs typeface="Times New Roman"/>
                <a:sym typeface="Times New Roman"/>
              </a:rPr>
              <a:t>6. The analysis highlights the top 10 loyal customers based on their purchase amounts.Tarachand emerges as the most loyal customer among all, indicating consistent and substantial purchases..</a:t>
            </a:r>
            <a:endParaRPr sz="1200">
              <a:solidFill>
                <a:srgbClr val="274E13"/>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Hind"/>
              <a:ea typeface="Hind"/>
              <a:cs typeface="Hind"/>
              <a:sym typeface="Hind"/>
            </a:endParaRPr>
          </a:p>
        </p:txBody>
      </p:sp>
      <p:pic>
        <p:nvPicPr>
          <p:cNvPr id="588" name="Google Shape;588;p40"/>
          <p:cNvPicPr preferRelativeResize="0"/>
          <p:nvPr/>
        </p:nvPicPr>
        <p:blipFill>
          <a:blip r:embed="rId3">
            <a:alphaModFix/>
          </a:blip>
          <a:stretch>
            <a:fillRect/>
          </a:stretch>
        </p:blipFill>
        <p:spPr>
          <a:xfrm>
            <a:off x="231724" y="2836800"/>
            <a:ext cx="4134700" cy="2067364"/>
          </a:xfrm>
          <a:prstGeom prst="rect">
            <a:avLst/>
          </a:prstGeom>
          <a:noFill/>
          <a:ln>
            <a:noFill/>
          </a:ln>
        </p:spPr>
      </p:pic>
      <p:pic>
        <p:nvPicPr>
          <p:cNvPr id="589" name="Google Shape;589;p40"/>
          <p:cNvPicPr preferRelativeResize="0"/>
          <p:nvPr/>
        </p:nvPicPr>
        <p:blipFill>
          <a:blip r:embed="rId4">
            <a:alphaModFix/>
          </a:blip>
          <a:stretch>
            <a:fillRect/>
          </a:stretch>
        </p:blipFill>
        <p:spPr>
          <a:xfrm>
            <a:off x="4518824" y="729100"/>
            <a:ext cx="4472775" cy="22363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1"/>
          <p:cNvSpPr/>
          <p:nvPr/>
        </p:nvSpPr>
        <p:spPr>
          <a:xfrm>
            <a:off x="247988" y="-98125"/>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475487" y="819950"/>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311409" y="2176038"/>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412066" y="2991586"/>
            <a:ext cx="791400" cy="791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41"/>
          <p:cNvGrpSpPr/>
          <p:nvPr/>
        </p:nvGrpSpPr>
        <p:grpSpPr>
          <a:xfrm>
            <a:off x="151825" y="535631"/>
            <a:ext cx="2419225" cy="4892225"/>
            <a:chOff x="2489600" y="934706"/>
            <a:chExt cx="2419225" cy="4892225"/>
          </a:xfrm>
        </p:grpSpPr>
        <p:sp>
          <p:nvSpPr>
            <p:cNvPr id="599" name="Google Shape;599;p41"/>
            <p:cNvSpPr/>
            <p:nvPr/>
          </p:nvSpPr>
          <p:spPr>
            <a:xfrm>
              <a:off x="2489600" y="934706"/>
              <a:ext cx="2419225" cy="4892225"/>
            </a:xfrm>
            <a:custGeom>
              <a:rect b="b" l="l" r="r" t="t"/>
              <a:pathLst>
                <a:path extrusionOk="0" h="195689" w="96769">
                  <a:moveTo>
                    <a:pt x="48396" y="7631"/>
                  </a:moveTo>
                  <a:cubicBezTo>
                    <a:pt x="53453" y="7653"/>
                    <a:pt x="58488" y="8607"/>
                    <a:pt x="63190" y="10470"/>
                  </a:cubicBezTo>
                  <a:cubicBezTo>
                    <a:pt x="70731" y="13419"/>
                    <a:pt x="77229" y="18543"/>
                    <a:pt x="81842" y="25197"/>
                  </a:cubicBezTo>
                  <a:cubicBezTo>
                    <a:pt x="86589" y="31984"/>
                    <a:pt x="89139" y="40079"/>
                    <a:pt x="89117" y="48374"/>
                  </a:cubicBezTo>
                  <a:cubicBezTo>
                    <a:pt x="89117" y="70842"/>
                    <a:pt x="70864" y="89117"/>
                    <a:pt x="48396" y="89117"/>
                  </a:cubicBezTo>
                  <a:cubicBezTo>
                    <a:pt x="42341" y="89117"/>
                    <a:pt x="36353" y="87764"/>
                    <a:pt x="30897" y="85125"/>
                  </a:cubicBezTo>
                  <a:cubicBezTo>
                    <a:pt x="24065" y="81843"/>
                    <a:pt x="18254" y="76741"/>
                    <a:pt x="14129" y="70376"/>
                  </a:cubicBezTo>
                  <a:cubicBezTo>
                    <a:pt x="9893" y="63811"/>
                    <a:pt x="7653" y="56181"/>
                    <a:pt x="7653" y="48374"/>
                  </a:cubicBezTo>
                  <a:cubicBezTo>
                    <a:pt x="7653" y="25906"/>
                    <a:pt x="25928" y="7631"/>
                    <a:pt x="48396" y="7631"/>
                  </a:cubicBezTo>
                  <a:close/>
                  <a:moveTo>
                    <a:pt x="48396" y="1"/>
                  </a:moveTo>
                  <a:cubicBezTo>
                    <a:pt x="21714" y="1"/>
                    <a:pt x="1" y="21715"/>
                    <a:pt x="1" y="48374"/>
                  </a:cubicBezTo>
                  <a:cubicBezTo>
                    <a:pt x="1" y="67027"/>
                    <a:pt x="10980" y="84216"/>
                    <a:pt x="27969" y="92178"/>
                  </a:cubicBezTo>
                  <a:cubicBezTo>
                    <a:pt x="33115" y="94596"/>
                    <a:pt x="38637" y="96082"/>
                    <a:pt x="44293" y="96592"/>
                  </a:cubicBezTo>
                  <a:lnTo>
                    <a:pt x="45690" y="96703"/>
                  </a:lnTo>
                  <a:lnTo>
                    <a:pt x="45690" y="109256"/>
                  </a:lnTo>
                  <a:lnTo>
                    <a:pt x="43494" y="109256"/>
                  </a:lnTo>
                  <a:cubicBezTo>
                    <a:pt x="42363" y="109256"/>
                    <a:pt x="41454" y="110166"/>
                    <a:pt x="41454" y="111297"/>
                  </a:cubicBezTo>
                  <a:lnTo>
                    <a:pt x="41454" y="193648"/>
                  </a:lnTo>
                  <a:cubicBezTo>
                    <a:pt x="41454" y="194780"/>
                    <a:pt x="42363" y="195689"/>
                    <a:pt x="43494" y="195689"/>
                  </a:cubicBezTo>
                  <a:lnTo>
                    <a:pt x="53298" y="195689"/>
                  </a:lnTo>
                  <a:cubicBezTo>
                    <a:pt x="54407" y="195689"/>
                    <a:pt x="55338" y="194780"/>
                    <a:pt x="55338" y="193648"/>
                  </a:cubicBezTo>
                  <a:lnTo>
                    <a:pt x="55338" y="111297"/>
                  </a:lnTo>
                  <a:cubicBezTo>
                    <a:pt x="55338" y="110166"/>
                    <a:pt x="54407" y="109256"/>
                    <a:pt x="53298" y="109256"/>
                  </a:cubicBezTo>
                  <a:lnTo>
                    <a:pt x="51102" y="109256"/>
                  </a:lnTo>
                  <a:lnTo>
                    <a:pt x="51102" y="96703"/>
                  </a:lnTo>
                  <a:lnTo>
                    <a:pt x="52499" y="96592"/>
                  </a:lnTo>
                  <a:cubicBezTo>
                    <a:pt x="77318" y="94485"/>
                    <a:pt x="96769" y="73326"/>
                    <a:pt x="96769" y="48374"/>
                  </a:cubicBezTo>
                  <a:cubicBezTo>
                    <a:pt x="96769" y="28524"/>
                    <a:pt x="84814" y="10891"/>
                    <a:pt x="66317" y="3483"/>
                  </a:cubicBezTo>
                  <a:cubicBezTo>
                    <a:pt x="60617" y="1199"/>
                    <a:pt x="54540" y="1"/>
                    <a:pt x="48396"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3604125" y="3280731"/>
              <a:ext cx="187425" cy="429750"/>
            </a:xfrm>
            <a:custGeom>
              <a:rect b="b" l="l" r="r" t="t"/>
              <a:pathLst>
                <a:path extrusionOk="0" h="17190" w="7497">
                  <a:moveTo>
                    <a:pt x="0" y="1"/>
                  </a:moveTo>
                  <a:lnTo>
                    <a:pt x="0" y="17190"/>
                  </a:lnTo>
                  <a:lnTo>
                    <a:pt x="7497" y="17190"/>
                  </a:lnTo>
                  <a:lnTo>
                    <a:pt x="7497"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41"/>
          <p:cNvSpPr txBox="1"/>
          <p:nvPr>
            <p:ph type="title"/>
          </p:nvPr>
        </p:nvSpPr>
        <p:spPr>
          <a:xfrm>
            <a:off x="3642225" y="-111025"/>
            <a:ext cx="2980800" cy="8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grpSp>
        <p:nvGrpSpPr>
          <p:cNvPr id="602" name="Google Shape;602;p41"/>
          <p:cNvGrpSpPr/>
          <p:nvPr/>
        </p:nvGrpSpPr>
        <p:grpSpPr>
          <a:xfrm>
            <a:off x="551848" y="3142025"/>
            <a:ext cx="462161" cy="490518"/>
            <a:chOff x="2494029" y="3612787"/>
            <a:chExt cx="462161" cy="490518"/>
          </a:xfrm>
        </p:grpSpPr>
        <p:sp>
          <p:nvSpPr>
            <p:cNvPr id="603" name="Google Shape;603;p41"/>
            <p:cNvSpPr/>
            <p:nvPr/>
          </p:nvSpPr>
          <p:spPr>
            <a:xfrm>
              <a:off x="2650369" y="3715564"/>
              <a:ext cx="149449" cy="218517"/>
            </a:xfrm>
            <a:custGeom>
              <a:rect b="b" l="l" r="r" t="t"/>
              <a:pathLst>
                <a:path extrusionOk="0" h="6818" w="4663">
                  <a:moveTo>
                    <a:pt x="1" y="1"/>
                  </a:moveTo>
                  <a:lnTo>
                    <a:pt x="486" y="1304"/>
                  </a:lnTo>
                  <a:cubicBezTo>
                    <a:pt x="636" y="1671"/>
                    <a:pt x="703" y="2056"/>
                    <a:pt x="703" y="2457"/>
                  </a:cubicBezTo>
                  <a:lnTo>
                    <a:pt x="703" y="2490"/>
                  </a:lnTo>
                  <a:cubicBezTo>
                    <a:pt x="703" y="3275"/>
                    <a:pt x="987" y="4044"/>
                    <a:pt x="1521" y="4646"/>
                  </a:cubicBezTo>
                  <a:cubicBezTo>
                    <a:pt x="2039" y="5247"/>
                    <a:pt x="2323" y="6016"/>
                    <a:pt x="2323" y="6818"/>
                  </a:cubicBezTo>
                  <a:cubicBezTo>
                    <a:pt x="2340" y="6016"/>
                    <a:pt x="2624" y="5247"/>
                    <a:pt x="3142" y="4646"/>
                  </a:cubicBezTo>
                  <a:cubicBezTo>
                    <a:pt x="3677" y="4044"/>
                    <a:pt x="3961" y="3275"/>
                    <a:pt x="3961" y="2490"/>
                  </a:cubicBezTo>
                  <a:lnTo>
                    <a:pt x="3961" y="2457"/>
                  </a:lnTo>
                  <a:cubicBezTo>
                    <a:pt x="3961" y="2056"/>
                    <a:pt x="4028" y="1671"/>
                    <a:pt x="4161" y="1304"/>
                  </a:cubicBezTo>
                  <a:lnTo>
                    <a:pt x="4663"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2494029" y="3641144"/>
              <a:ext cx="462161" cy="462161"/>
            </a:xfrm>
            <a:custGeom>
              <a:rect b="b" l="l" r="r" t="t"/>
              <a:pathLst>
                <a:path extrusionOk="0" h="14420" w="14420">
                  <a:moveTo>
                    <a:pt x="2161" y="2088"/>
                  </a:moveTo>
                  <a:cubicBezTo>
                    <a:pt x="2345" y="2088"/>
                    <a:pt x="2534" y="2155"/>
                    <a:pt x="2690" y="2306"/>
                  </a:cubicBezTo>
                  <a:lnTo>
                    <a:pt x="3308" y="2941"/>
                  </a:lnTo>
                  <a:lnTo>
                    <a:pt x="3609" y="3342"/>
                  </a:lnTo>
                  <a:cubicBezTo>
                    <a:pt x="4127" y="4094"/>
                    <a:pt x="4428" y="4979"/>
                    <a:pt x="4411" y="5898"/>
                  </a:cubicBezTo>
                  <a:cubicBezTo>
                    <a:pt x="4411" y="6166"/>
                    <a:pt x="4445" y="6433"/>
                    <a:pt x="4495" y="6700"/>
                  </a:cubicBezTo>
                  <a:cubicBezTo>
                    <a:pt x="4094" y="6617"/>
                    <a:pt x="3726" y="6433"/>
                    <a:pt x="3425" y="6149"/>
                  </a:cubicBezTo>
                  <a:cubicBezTo>
                    <a:pt x="4060" y="5798"/>
                    <a:pt x="4144" y="4912"/>
                    <a:pt x="3576" y="4461"/>
                  </a:cubicBezTo>
                  <a:lnTo>
                    <a:pt x="2991" y="3993"/>
                  </a:lnTo>
                  <a:cubicBezTo>
                    <a:pt x="2757" y="3810"/>
                    <a:pt x="2490" y="3709"/>
                    <a:pt x="2206" y="3709"/>
                  </a:cubicBezTo>
                  <a:cubicBezTo>
                    <a:pt x="1754" y="3709"/>
                    <a:pt x="1404" y="3358"/>
                    <a:pt x="1404" y="2924"/>
                  </a:cubicBezTo>
                  <a:lnTo>
                    <a:pt x="1404" y="2841"/>
                  </a:lnTo>
                  <a:cubicBezTo>
                    <a:pt x="1404" y="2387"/>
                    <a:pt x="1772" y="2088"/>
                    <a:pt x="2161" y="2088"/>
                  </a:cubicBezTo>
                  <a:close/>
                  <a:moveTo>
                    <a:pt x="12259" y="2088"/>
                  </a:moveTo>
                  <a:cubicBezTo>
                    <a:pt x="12647" y="2088"/>
                    <a:pt x="13016" y="2387"/>
                    <a:pt x="13016" y="2841"/>
                  </a:cubicBezTo>
                  <a:lnTo>
                    <a:pt x="13016" y="2924"/>
                  </a:lnTo>
                  <a:cubicBezTo>
                    <a:pt x="13016" y="3358"/>
                    <a:pt x="12665" y="3709"/>
                    <a:pt x="12214" y="3709"/>
                  </a:cubicBezTo>
                  <a:cubicBezTo>
                    <a:pt x="11930" y="3709"/>
                    <a:pt x="11663" y="3810"/>
                    <a:pt x="11429" y="3993"/>
                  </a:cubicBezTo>
                  <a:lnTo>
                    <a:pt x="10844" y="4461"/>
                  </a:lnTo>
                  <a:cubicBezTo>
                    <a:pt x="10276" y="4912"/>
                    <a:pt x="10359" y="5798"/>
                    <a:pt x="10994" y="6149"/>
                  </a:cubicBezTo>
                  <a:cubicBezTo>
                    <a:pt x="10694" y="6433"/>
                    <a:pt x="10326" y="6617"/>
                    <a:pt x="9925" y="6700"/>
                  </a:cubicBezTo>
                  <a:cubicBezTo>
                    <a:pt x="9975" y="6433"/>
                    <a:pt x="9992" y="6166"/>
                    <a:pt x="9992" y="5898"/>
                  </a:cubicBezTo>
                  <a:cubicBezTo>
                    <a:pt x="9992" y="4979"/>
                    <a:pt x="10276" y="4094"/>
                    <a:pt x="10811" y="3342"/>
                  </a:cubicBezTo>
                  <a:lnTo>
                    <a:pt x="11111" y="2941"/>
                  </a:lnTo>
                  <a:lnTo>
                    <a:pt x="11729" y="2306"/>
                  </a:lnTo>
                  <a:cubicBezTo>
                    <a:pt x="11885" y="2155"/>
                    <a:pt x="12074" y="2088"/>
                    <a:pt x="12259" y="2088"/>
                  </a:cubicBezTo>
                  <a:close/>
                  <a:moveTo>
                    <a:pt x="3008" y="0"/>
                  </a:moveTo>
                  <a:cubicBezTo>
                    <a:pt x="1353" y="0"/>
                    <a:pt x="0" y="1353"/>
                    <a:pt x="0" y="3008"/>
                  </a:cubicBezTo>
                  <a:cubicBezTo>
                    <a:pt x="0" y="3826"/>
                    <a:pt x="318" y="4612"/>
                    <a:pt x="902" y="5180"/>
                  </a:cubicBezTo>
                  <a:lnTo>
                    <a:pt x="1337" y="5614"/>
                  </a:lnTo>
                  <a:cubicBezTo>
                    <a:pt x="1754" y="6032"/>
                    <a:pt x="2323" y="6266"/>
                    <a:pt x="2924" y="6266"/>
                  </a:cubicBezTo>
                  <a:cubicBezTo>
                    <a:pt x="3342" y="6784"/>
                    <a:pt x="3943" y="7118"/>
                    <a:pt x="4595" y="7185"/>
                  </a:cubicBezTo>
                  <a:cubicBezTo>
                    <a:pt x="4762" y="7770"/>
                    <a:pt x="5029" y="8321"/>
                    <a:pt x="5397" y="8805"/>
                  </a:cubicBezTo>
                  <a:lnTo>
                    <a:pt x="5631" y="9140"/>
                  </a:lnTo>
                  <a:cubicBezTo>
                    <a:pt x="6199" y="9892"/>
                    <a:pt x="6516" y="10810"/>
                    <a:pt x="6516" y="11763"/>
                  </a:cubicBezTo>
                  <a:lnTo>
                    <a:pt x="6516" y="14403"/>
                  </a:lnTo>
                  <a:lnTo>
                    <a:pt x="6968" y="14403"/>
                  </a:lnTo>
                  <a:lnTo>
                    <a:pt x="6968" y="11763"/>
                  </a:lnTo>
                  <a:cubicBezTo>
                    <a:pt x="6968" y="10710"/>
                    <a:pt x="6633" y="9691"/>
                    <a:pt x="5998" y="8856"/>
                  </a:cubicBezTo>
                  <a:lnTo>
                    <a:pt x="5765" y="8521"/>
                  </a:lnTo>
                  <a:cubicBezTo>
                    <a:pt x="5196" y="7770"/>
                    <a:pt x="4879" y="6851"/>
                    <a:pt x="4879" y="5898"/>
                  </a:cubicBezTo>
                  <a:cubicBezTo>
                    <a:pt x="4879" y="4879"/>
                    <a:pt x="4562" y="3893"/>
                    <a:pt x="3977" y="3074"/>
                  </a:cubicBezTo>
                  <a:lnTo>
                    <a:pt x="3676" y="2657"/>
                  </a:lnTo>
                  <a:cubicBezTo>
                    <a:pt x="3676" y="2640"/>
                    <a:pt x="3659" y="2623"/>
                    <a:pt x="3659" y="2623"/>
                  </a:cubicBezTo>
                  <a:lnTo>
                    <a:pt x="3008" y="1988"/>
                  </a:lnTo>
                  <a:cubicBezTo>
                    <a:pt x="2758" y="1738"/>
                    <a:pt x="2451" y="1626"/>
                    <a:pt x="2151" y="1626"/>
                  </a:cubicBezTo>
                  <a:cubicBezTo>
                    <a:pt x="1529" y="1626"/>
                    <a:pt x="936" y="2108"/>
                    <a:pt x="936" y="2841"/>
                  </a:cubicBezTo>
                  <a:lnTo>
                    <a:pt x="936" y="2924"/>
                  </a:lnTo>
                  <a:cubicBezTo>
                    <a:pt x="936" y="3609"/>
                    <a:pt x="1504" y="4177"/>
                    <a:pt x="2189" y="4177"/>
                  </a:cubicBezTo>
                  <a:cubicBezTo>
                    <a:pt x="2373" y="4177"/>
                    <a:pt x="2556" y="4244"/>
                    <a:pt x="2690" y="4361"/>
                  </a:cubicBezTo>
                  <a:lnTo>
                    <a:pt x="3275" y="4829"/>
                  </a:lnTo>
                  <a:cubicBezTo>
                    <a:pt x="3693" y="5146"/>
                    <a:pt x="3459" y="5815"/>
                    <a:pt x="2941" y="5815"/>
                  </a:cubicBezTo>
                  <a:cubicBezTo>
                    <a:pt x="2456" y="5815"/>
                    <a:pt x="2005" y="5614"/>
                    <a:pt x="1654" y="5280"/>
                  </a:cubicBezTo>
                  <a:lnTo>
                    <a:pt x="1220" y="4846"/>
                  </a:lnTo>
                  <a:cubicBezTo>
                    <a:pt x="735" y="4361"/>
                    <a:pt x="468" y="3693"/>
                    <a:pt x="468" y="3008"/>
                  </a:cubicBezTo>
                  <a:cubicBezTo>
                    <a:pt x="468" y="1604"/>
                    <a:pt x="1604" y="468"/>
                    <a:pt x="3008" y="468"/>
                  </a:cubicBezTo>
                  <a:lnTo>
                    <a:pt x="3158" y="468"/>
                  </a:lnTo>
                  <a:cubicBezTo>
                    <a:pt x="3626" y="468"/>
                    <a:pt x="4094" y="602"/>
                    <a:pt x="4511" y="852"/>
                  </a:cubicBezTo>
                  <a:cubicBezTo>
                    <a:pt x="5338" y="1370"/>
                    <a:pt x="6274" y="1629"/>
                    <a:pt x="7210" y="1629"/>
                  </a:cubicBezTo>
                  <a:cubicBezTo>
                    <a:pt x="8146" y="1629"/>
                    <a:pt x="9081" y="1370"/>
                    <a:pt x="9908" y="852"/>
                  </a:cubicBezTo>
                  <a:cubicBezTo>
                    <a:pt x="10309" y="602"/>
                    <a:pt x="10777" y="468"/>
                    <a:pt x="11262" y="468"/>
                  </a:cubicBezTo>
                  <a:lnTo>
                    <a:pt x="11412" y="468"/>
                  </a:lnTo>
                  <a:cubicBezTo>
                    <a:pt x="12816" y="468"/>
                    <a:pt x="13952" y="1604"/>
                    <a:pt x="13952" y="3008"/>
                  </a:cubicBezTo>
                  <a:cubicBezTo>
                    <a:pt x="13952" y="3693"/>
                    <a:pt x="13684" y="4361"/>
                    <a:pt x="13183" y="4846"/>
                  </a:cubicBezTo>
                  <a:lnTo>
                    <a:pt x="12749" y="5280"/>
                  </a:lnTo>
                  <a:cubicBezTo>
                    <a:pt x="12415" y="5614"/>
                    <a:pt x="11963" y="5815"/>
                    <a:pt x="11479" y="5815"/>
                  </a:cubicBezTo>
                  <a:cubicBezTo>
                    <a:pt x="10961" y="5815"/>
                    <a:pt x="10727" y="5146"/>
                    <a:pt x="11128" y="4829"/>
                  </a:cubicBezTo>
                  <a:lnTo>
                    <a:pt x="11713" y="4361"/>
                  </a:lnTo>
                  <a:cubicBezTo>
                    <a:pt x="11863" y="4244"/>
                    <a:pt x="12030" y="4177"/>
                    <a:pt x="12214" y="4177"/>
                  </a:cubicBezTo>
                  <a:cubicBezTo>
                    <a:pt x="12916" y="4177"/>
                    <a:pt x="13484" y="3609"/>
                    <a:pt x="13484" y="2924"/>
                  </a:cubicBezTo>
                  <a:lnTo>
                    <a:pt x="13484" y="2841"/>
                  </a:lnTo>
                  <a:cubicBezTo>
                    <a:pt x="13484" y="2108"/>
                    <a:pt x="12883" y="1626"/>
                    <a:pt x="12256" y="1626"/>
                  </a:cubicBezTo>
                  <a:cubicBezTo>
                    <a:pt x="11954" y="1626"/>
                    <a:pt x="11645" y="1738"/>
                    <a:pt x="11395" y="1988"/>
                  </a:cubicBezTo>
                  <a:lnTo>
                    <a:pt x="10760" y="2623"/>
                  </a:lnTo>
                  <a:cubicBezTo>
                    <a:pt x="10760" y="2640"/>
                    <a:pt x="10744" y="2640"/>
                    <a:pt x="10744" y="2657"/>
                  </a:cubicBezTo>
                  <a:lnTo>
                    <a:pt x="10443" y="3074"/>
                  </a:lnTo>
                  <a:cubicBezTo>
                    <a:pt x="9841" y="3893"/>
                    <a:pt x="9524" y="4879"/>
                    <a:pt x="9524" y="5898"/>
                  </a:cubicBezTo>
                  <a:cubicBezTo>
                    <a:pt x="9524" y="6851"/>
                    <a:pt x="9223" y="7770"/>
                    <a:pt x="8655" y="8538"/>
                  </a:cubicBezTo>
                  <a:lnTo>
                    <a:pt x="8404" y="8856"/>
                  </a:lnTo>
                  <a:cubicBezTo>
                    <a:pt x="7786" y="9691"/>
                    <a:pt x="7435" y="10710"/>
                    <a:pt x="7435" y="11763"/>
                  </a:cubicBezTo>
                  <a:lnTo>
                    <a:pt x="7435" y="14420"/>
                  </a:lnTo>
                  <a:lnTo>
                    <a:pt x="7903" y="14420"/>
                  </a:lnTo>
                  <a:lnTo>
                    <a:pt x="7903" y="11763"/>
                  </a:lnTo>
                  <a:cubicBezTo>
                    <a:pt x="7903" y="10810"/>
                    <a:pt x="8221" y="9892"/>
                    <a:pt x="8789" y="9140"/>
                  </a:cubicBezTo>
                  <a:lnTo>
                    <a:pt x="9023" y="8805"/>
                  </a:lnTo>
                  <a:cubicBezTo>
                    <a:pt x="9390" y="8321"/>
                    <a:pt x="9658" y="7770"/>
                    <a:pt x="9825" y="7185"/>
                  </a:cubicBezTo>
                  <a:cubicBezTo>
                    <a:pt x="10476" y="7118"/>
                    <a:pt x="11078" y="6784"/>
                    <a:pt x="11496" y="6266"/>
                  </a:cubicBezTo>
                  <a:cubicBezTo>
                    <a:pt x="12097" y="6266"/>
                    <a:pt x="12665" y="6032"/>
                    <a:pt x="13083" y="5614"/>
                  </a:cubicBezTo>
                  <a:lnTo>
                    <a:pt x="13517" y="5180"/>
                  </a:lnTo>
                  <a:cubicBezTo>
                    <a:pt x="14085" y="4595"/>
                    <a:pt x="14420" y="3826"/>
                    <a:pt x="14420" y="3008"/>
                  </a:cubicBezTo>
                  <a:cubicBezTo>
                    <a:pt x="14420" y="1337"/>
                    <a:pt x="13066" y="0"/>
                    <a:pt x="11395" y="0"/>
                  </a:cubicBezTo>
                  <a:lnTo>
                    <a:pt x="11262" y="0"/>
                  </a:lnTo>
                  <a:cubicBezTo>
                    <a:pt x="10694" y="0"/>
                    <a:pt x="10142" y="150"/>
                    <a:pt x="9658" y="451"/>
                  </a:cubicBezTo>
                  <a:cubicBezTo>
                    <a:pt x="8906" y="927"/>
                    <a:pt x="8054" y="1165"/>
                    <a:pt x="7201" y="1165"/>
                  </a:cubicBezTo>
                  <a:cubicBezTo>
                    <a:pt x="6349" y="1165"/>
                    <a:pt x="5497" y="927"/>
                    <a:pt x="4745" y="451"/>
                  </a:cubicBezTo>
                  <a:cubicBezTo>
                    <a:pt x="4277" y="150"/>
                    <a:pt x="3726" y="0"/>
                    <a:pt x="3158"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flipH="1" rot="10800000">
              <a:off x="2643419" y="3612787"/>
              <a:ext cx="163346" cy="98978"/>
            </a:xfrm>
            <a:custGeom>
              <a:rect b="b" l="l" r="r" t="t"/>
              <a:pathLst>
                <a:path extrusionOk="0" h="7051" w="5097">
                  <a:moveTo>
                    <a:pt x="435" y="0"/>
                  </a:moveTo>
                  <a:lnTo>
                    <a:pt x="1" y="167"/>
                  </a:lnTo>
                  <a:lnTo>
                    <a:pt x="485" y="1470"/>
                  </a:lnTo>
                  <a:cubicBezTo>
                    <a:pt x="619" y="1805"/>
                    <a:pt x="686" y="2172"/>
                    <a:pt x="686" y="2540"/>
                  </a:cubicBezTo>
                  <a:lnTo>
                    <a:pt x="686" y="2573"/>
                  </a:lnTo>
                  <a:cubicBezTo>
                    <a:pt x="686" y="3425"/>
                    <a:pt x="1003" y="4244"/>
                    <a:pt x="1555" y="4879"/>
                  </a:cubicBezTo>
                  <a:cubicBezTo>
                    <a:pt x="2039" y="5447"/>
                    <a:pt x="2323" y="6165"/>
                    <a:pt x="2323" y="6901"/>
                  </a:cubicBezTo>
                  <a:lnTo>
                    <a:pt x="2323" y="7051"/>
                  </a:lnTo>
                  <a:lnTo>
                    <a:pt x="2774" y="7051"/>
                  </a:lnTo>
                  <a:lnTo>
                    <a:pt x="2774" y="6901"/>
                  </a:lnTo>
                  <a:cubicBezTo>
                    <a:pt x="2774" y="6165"/>
                    <a:pt x="3042" y="5447"/>
                    <a:pt x="3543" y="4879"/>
                  </a:cubicBezTo>
                  <a:cubicBezTo>
                    <a:pt x="4094" y="4244"/>
                    <a:pt x="4412" y="3425"/>
                    <a:pt x="4412" y="2573"/>
                  </a:cubicBezTo>
                  <a:lnTo>
                    <a:pt x="4412" y="2540"/>
                  </a:lnTo>
                  <a:cubicBezTo>
                    <a:pt x="4412" y="2172"/>
                    <a:pt x="4479" y="1805"/>
                    <a:pt x="4596" y="1470"/>
                  </a:cubicBezTo>
                  <a:lnTo>
                    <a:pt x="5097" y="167"/>
                  </a:lnTo>
                  <a:lnTo>
                    <a:pt x="4662" y="0"/>
                  </a:lnTo>
                  <a:lnTo>
                    <a:pt x="4161" y="1303"/>
                  </a:lnTo>
                  <a:cubicBezTo>
                    <a:pt x="4011" y="1704"/>
                    <a:pt x="3944" y="2122"/>
                    <a:pt x="3944" y="2540"/>
                  </a:cubicBezTo>
                  <a:lnTo>
                    <a:pt x="3944" y="2573"/>
                  </a:lnTo>
                  <a:cubicBezTo>
                    <a:pt x="3944" y="3308"/>
                    <a:pt x="3677" y="4027"/>
                    <a:pt x="3192" y="4578"/>
                  </a:cubicBezTo>
                  <a:cubicBezTo>
                    <a:pt x="2908" y="4896"/>
                    <a:pt x="2691" y="5246"/>
                    <a:pt x="2540" y="5647"/>
                  </a:cubicBezTo>
                  <a:cubicBezTo>
                    <a:pt x="2407" y="5246"/>
                    <a:pt x="2190" y="4896"/>
                    <a:pt x="1906" y="4578"/>
                  </a:cubicBezTo>
                  <a:cubicBezTo>
                    <a:pt x="1421" y="4027"/>
                    <a:pt x="1154" y="3308"/>
                    <a:pt x="1154" y="2573"/>
                  </a:cubicBezTo>
                  <a:lnTo>
                    <a:pt x="1154" y="2540"/>
                  </a:lnTo>
                  <a:cubicBezTo>
                    <a:pt x="1154" y="2122"/>
                    <a:pt x="1070" y="1704"/>
                    <a:pt x="936" y="1303"/>
                  </a:cubicBezTo>
                  <a:lnTo>
                    <a:pt x="435"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41"/>
          <p:cNvGrpSpPr/>
          <p:nvPr/>
        </p:nvGrpSpPr>
        <p:grpSpPr>
          <a:xfrm>
            <a:off x="761109" y="1162363"/>
            <a:ext cx="1200657" cy="1165851"/>
            <a:chOff x="2984009" y="1618500"/>
            <a:chExt cx="1200657" cy="1165851"/>
          </a:xfrm>
        </p:grpSpPr>
        <p:sp>
          <p:nvSpPr>
            <p:cNvPr id="607" name="Google Shape;607;p41"/>
            <p:cNvSpPr/>
            <p:nvPr/>
          </p:nvSpPr>
          <p:spPr>
            <a:xfrm>
              <a:off x="3470240" y="1630840"/>
              <a:ext cx="228164" cy="532318"/>
            </a:xfrm>
            <a:custGeom>
              <a:rect b="b" l="l" r="r" t="t"/>
              <a:pathLst>
                <a:path extrusionOk="0" h="16609" w="7119">
                  <a:moveTo>
                    <a:pt x="2373" y="0"/>
                  </a:moveTo>
                  <a:lnTo>
                    <a:pt x="2373" y="10677"/>
                  </a:lnTo>
                  <a:lnTo>
                    <a:pt x="1" y="13651"/>
                  </a:lnTo>
                  <a:lnTo>
                    <a:pt x="586" y="16609"/>
                  </a:lnTo>
                  <a:lnTo>
                    <a:pt x="3560" y="13050"/>
                  </a:lnTo>
                  <a:lnTo>
                    <a:pt x="6517" y="16609"/>
                  </a:lnTo>
                  <a:lnTo>
                    <a:pt x="7119" y="13651"/>
                  </a:lnTo>
                  <a:lnTo>
                    <a:pt x="4746" y="10677"/>
                  </a:lnTo>
                  <a:lnTo>
                    <a:pt x="4746"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2984009" y="1618500"/>
              <a:ext cx="1200657" cy="1165851"/>
            </a:xfrm>
            <a:custGeom>
              <a:rect b="b" l="l" r="r" t="t"/>
              <a:pathLst>
                <a:path extrusionOk="0" h="36376" w="37462">
                  <a:moveTo>
                    <a:pt x="19533" y="4930"/>
                  </a:moveTo>
                  <a:lnTo>
                    <a:pt x="19533" y="6534"/>
                  </a:lnTo>
                  <a:lnTo>
                    <a:pt x="17929" y="6534"/>
                  </a:lnTo>
                  <a:lnTo>
                    <a:pt x="17929" y="4930"/>
                  </a:lnTo>
                  <a:close/>
                  <a:moveTo>
                    <a:pt x="19533" y="7303"/>
                  </a:moveTo>
                  <a:lnTo>
                    <a:pt x="19533" y="8907"/>
                  </a:lnTo>
                  <a:lnTo>
                    <a:pt x="17929" y="8907"/>
                  </a:lnTo>
                  <a:lnTo>
                    <a:pt x="17929" y="7303"/>
                  </a:lnTo>
                  <a:close/>
                  <a:moveTo>
                    <a:pt x="19533" y="9675"/>
                  </a:moveTo>
                  <a:lnTo>
                    <a:pt x="19533" y="11079"/>
                  </a:lnTo>
                  <a:cubicBezTo>
                    <a:pt x="19533" y="11162"/>
                    <a:pt x="19566" y="11246"/>
                    <a:pt x="19616" y="11313"/>
                  </a:cubicBezTo>
                  <a:lnTo>
                    <a:pt x="21705" y="13936"/>
                  </a:lnTo>
                  <a:lnTo>
                    <a:pt x="21321" y="15958"/>
                  </a:lnTo>
                  <a:lnTo>
                    <a:pt x="19031" y="13201"/>
                  </a:lnTo>
                  <a:cubicBezTo>
                    <a:pt x="18948" y="13117"/>
                    <a:pt x="18839" y="13075"/>
                    <a:pt x="18731" y="13075"/>
                  </a:cubicBezTo>
                  <a:cubicBezTo>
                    <a:pt x="18622" y="13075"/>
                    <a:pt x="18514" y="13117"/>
                    <a:pt x="18430" y="13201"/>
                  </a:cubicBezTo>
                  <a:lnTo>
                    <a:pt x="16141" y="15958"/>
                  </a:lnTo>
                  <a:lnTo>
                    <a:pt x="15740" y="13936"/>
                  </a:lnTo>
                  <a:lnTo>
                    <a:pt x="17845" y="11313"/>
                  </a:lnTo>
                  <a:cubicBezTo>
                    <a:pt x="17895" y="11246"/>
                    <a:pt x="17929" y="11162"/>
                    <a:pt x="17929" y="11062"/>
                  </a:cubicBezTo>
                  <a:lnTo>
                    <a:pt x="17929" y="9675"/>
                  </a:lnTo>
                  <a:close/>
                  <a:moveTo>
                    <a:pt x="11730" y="10260"/>
                  </a:moveTo>
                  <a:lnTo>
                    <a:pt x="11546" y="11045"/>
                  </a:lnTo>
                  <a:cubicBezTo>
                    <a:pt x="10995" y="13585"/>
                    <a:pt x="9742" y="15907"/>
                    <a:pt x="7920" y="17762"/>
                  </a:cubicBezTo>
                  <a:lnTo>
                    <a:pt x="8472" y="18314"/>
                  </a:lnTo>
                  <a:cubicBezTo>
                    <a:pt x="8990" y="17779"/>
                    <a:pt x="9457" y="17211"/>
                    <a:pt x="9892" y="16609"/>
                  </a:cubicBezTo>
                  <a:lnTo>
                    <a:pt x="10009" y="16425"/>
                  </a:lnTo>
                  <a:lnTo>
                    <a:pt x="11813" y="17779"/>
                  </a:lnTo>
                  <a:lnTo>
                    <a:pt x="12265" y="17161"/>
                  </a:lnTo>
                  <a:lnTo>
                    <a:pt x="10427" y="15791"/>
                  </a:lnTo>
                  <a:lnTo>
                    <a:pt x="10527" y="15623"/>
                  </a:lnTo>
                  <a:cubicBezTo>
                    <a:pt x="11362" y="14253"/>
                    <a:pt x="11947" y="12766"/>
                    <a:pt x="12298" y="11212"/>
                  </a:cubicBezTo>
                  <a:lnTo>
                    <a:pt x="12498" y="10327"/>
                  </a:lnTo>
                  <a:lnTo>
                    <a:pt x="12716" y="10377"/>
                  </a:lnTo>
                  <a:cubicBezTo>
                    <a:pt x="13735" y="10661"/>
                    <a:pt x="14503" y="11496"/>
                    <a:pt x="14687" y="12516"/>
                  </a:cubicBezTo>
                  <a:lnTo>
                    <a:pt x="15974" y="19182"/>
                  </a:lnTo>
                  <a:lnTo>
                    <a:pt x="14771" y="20034"/>
                  </a:lnTo>
                  <a:cubicBezTo>
                    <a:pt x="13050" y="21271"/>
                    <a:pt x="10978" y="21939"/>
                    <a:pt x="8856" y="21956"/>
                  </a:cubicBezTo>
                  <a:lnTo>
                    <a:pt x="8856" y="22725"/>
                  </a:lnTo>
                  <a:cubicBezTo>
                    <a:pt x="9625" y="22725"/>
                    <a:pt x="10393" y="22624"/>
                    <a:pt x="11145" y="22474"/>
                  </a:cubicBezTo>
                  <a:lnTo>
                    <a:pt x="11529" y="22390"/>
                  </a:lnTo>
                  <a:lnTo>
                    <a:pt x="10744" y="24379"/>
                  </a:lnTo>
                  <a:lnTo>
                    <a:pt x="11446" y="24663"/>
                  </a:lnTo>
                  <a:lnTo>
                    <a:pt x="12482" y="22090"/>
                  </a:lnTo>
                  <a:lnTo>
                    <a:pt x="12565" y="22056"/>
                  </a:lnTo>
                  <a:cubicBezTo>
                    <a:pt x="13501" y="21705"/>
                    <a:pt x="14403" y="21238"/>
                    <a:pt x="15205" y="20669"/>
                  </a:cubicBezTo>
                  <a:lnTo>
                    <a:pt x="16124" y="20001"/>
                  </a:lnTo>
                  <a:lnTo>
                    <a:pt x="16759" y="23309"/>
                  </a:lnTo>
                  <a:cubicBezTo>
                    <a:pt x="17026" y="24663"/>
                    <a:pt x="17160" y="26050"/>
                    <a:pt x="17160" y="27420"/>
                  </a:cubicBezTo>
                  <a:cubicBezTo>
                    <a:pt x="17160" y="29324"/>
                    <a:pt x="15623" y="30862"/>
                    <a:pt x="13718" y="30862"/>
                  </a:cubicBezTo>
                  <a:cubicBezTo>
                    <a:pt x="12281" y="30862"/>
                    <a:pt x="10928" y="31597"/>
                    <a:pt x="10159" y="32833"/>
                  </a:cubicBezTo>
                  <a:lnTo>
                    <a:pt x="9441" y="33986"/>
                  </a:lnTo>
                  <a:cubicBezTo>
                    <a:pt x="8806" y="35005"/>
                    <a:pt x="7720" y="35607"/>
                    <a:pt x="6533" y="35607"/>
                  </a:cubicBezTo>
                  <a:lnTo>
                    <a:pt x="5197" y="35607"/>
                  </a:lnTo>
                  <a:cubicBezTo>
                    <a:pt x="2707" y="35607"/>
                    <a:pt x="853" y="33284"/>
                    <a:pt x="1404" y="30862"/>
                  </a:cubicBezTo>
                  <a:lnTo>
                    <a:pt x="1738" y="29408"/>
                  </a:lnTo>
                  <a:lnTo>
                    <a:pt x="3793" y="30444"/>
                  </a:lnTo>
                  <a:cubicBezTo>
                    <a:pt x="5180" y="31129"/>
                    <a:pt x="6300" y="32232"/>
                    <a:pt x="7018" y="33602"/>
                  </a:cubicBezTo>
                  <a:lnTo>
                    <a:pt x="7703" y="33251"/>
                  </a:lnTo>
                  <a:cubicBezTo>
                    <a:pt x="7419" y="32700"/>
                    <a:pt x="7068" y="32182"/>
                    <a:pt x="6650" y="31714"/>
                  </a:cubicBezTo>
                  <a:lnTo>
                    <a:pt x="6517" y="31547"/>
                  </a:lnTo>
                  <a:lnTo>
                    <a:pt x="8706" y="29893"/>
                  </a:lnTo>
                  <a:lnTo>
                    <a:pt x="8238" y="29274"/>
                  </a:lnTo>
                  <a:lnTo>
                    <a:pt x="5965" y="30995"/>
                  </a:lnTo>
                  <a:lnTo>
                    <a:pt x="5832" y="30878"/>
                  </a:lnTo>
                  <a:cubicBezTo>
                    <a:pt x="5314" y="30444"/>
                    <a:pt x="4746" y="30060"/>
                    <a:pt x="4144" y="29742"/>
                  </a:cubicBezTo>
                  <a:lnTo>
                    <a:pt x="1922" y="28639"/>
                  </a:lnTo>
                  <a:lnTo>
                    <a:pt x="2273" y="27069"/>
                  </a:lnTo>
                  <a:cubicBezTo>
                    <a:pt x="3576" y="21338"/>
                    <a:pt x="6149" y="15958"/>
                    <a:pt x="9775" y="11329"/>
                  </a:cubicBezTo>
                  <a:cubicBezTo>
                    <a:pt x="10193" y="10811"/>
                    <a:pt x="10761" y="10461"/>
                    <a:pt x="11412" y="10327"/>
                  </a:cubicBezTo>
                  <a:lnTo>
                    <a:pt x="11730" y="10260"/>
                  </a:lnTo>
                  <a:close/>
                  <a:moveTo>
                    <a:pt x="25732" y="10260"/>
                  </a:moveTo>
                  <a:lnTo>
                    <a:pt x="26049" y="10327"/>
                  </a:lnTo>
                  <a:cubicBezTo>
                    <a:pt x="26701" y="10461"/>
                    <a:pt x="27286" y="10811"/>
                    <a:pt x="27687" y="11329"/>
                  </a:cubicBezTo>
                  <a:cubicBezTo>
                    <a:pt x="31312" y="15958"/>
                    <a:pt x="33885" y="21338"/>
                    <a:pt x="35189" y="27069"/>
                  </a:cubicBezTo>
                  <a:lnTo>
                    <a:pt x="35540" y="28639"/>
                  </a:lnTo>
                  <a:lnTo>
                    <a:pt x="33317" y="29742"/>
                  </a:lnTo>
                  <a:cubicBezTo>
                    <a:pt x="32716" y="30060"/>
                    <a:pt x="32148" y="30444"/>
                    <a:pt x="31630" y="30878"/>
                  </a:cubicBezTo>
                  <a:lnTo>
                    <a:pt x="31496" y="30995"/>
                  </a:lnTo>
                  <a:lnTo>
                    <a:pt x="29224" y="29274"/>
                  </a:lnTo>
                  <a:lnTo>
                    <a:pt x="28756" y="29893"/>
                  </a:lnTo>
                  <a:lnTo>
                    <a:pt x="30945" y="31547"/>
                  </a:lnTo>
                  <a:lnTo>
                    <a:pt x="30811" y="31714"/>
                  </a:lnTo>
                  <a:cubicBezTo>
                    <a:pt x="30393" y="32182"/>
                    <a:pt x="30042" y="32700"/>
                    <a:pt x="29758" y="33251"/>
                  </a:cubicBezTo>
                  <a:lnTo>
                    <a:pt x="30443" y="33602"/>
                  </a:lnTo>
                  <a:cubicBezTo>
                    <a:pt x="31162" y="32232"/>
                    <a:pt x="32281" y="31129"/>
                    <a:pt x="33668" y="30444"/>
                  </a:cubicBezTo>
                  <a:lnTo>
                    <a:pt x="35723" y="29408"/>
                  </a:lnTo>
                  <a:lnTo>
                    <a:pt x="36058" y="30862"/>
                  </a:lnTo>
                  <a:cubicBezTo>
                    <a:pt x="36609" y="33284"/>
                    <a:pt x="34754" y="35607"/>
                    <a:pt x="32265" y="35607"/>
                  </a:cubicBezTo>
                  <a:lnTo>
                    <a:pt x="30928" y="35607"/>
                  </a:lnTo>
                  <a:cubicBezTo>
                    <a:pt x="29742" y="35607"/>
                    <a:pt x="28639" y="35005"/>
                    <a:pt x="28021" y="33986"/>
                  </a:cubicBezTo>
                  <a:lnTo>
                    <a:pt x="27302" y="32833"/>
                  </a:lnTo>
                  <a:cubicBezTo>
                    <a:pt x="26534" y="31597"/>
                    <a:pt x="25180" y="30862"/>
                    <a:pt x="23727" y="30862"/>
                  </a:cubicBezTo>
                  <a:cubicBezTo>
                    <a:pt x="21839" y="30862"/>
                    <a:pt x="20301" y="29324"/>
                    <a:pt x="20301" y="27420"/>
                  </a:cubicBezTo>
                  <a:cubicBezTo>
                    <a:pt x="20301" y="26050"/>
                    <a:pt x="20435" y="24663"/>
                    <a:pt x="20686" y="23309"/>
                  </a:cubicBezTo>
                  <a:lnTo>
                    <a:pt x="21321" y="20001"/>
                  </a:lnTo>
                  <a:lnTo>
                    <a:pt x="22256" y="20669"/>
                  </a:lnTo>
                  <a:cubicBezTo>
                    <a:pt x="23058" y="21238"/>
                    <a:pt x="23944" y="21705"/>
                    <a:pt x="24896" y="22056"/>
                  </a:cubicBezTo>
                  <a:lnTo>
                    <a:pt x="24980" y="22090"/>
                  </a:lnTo>
                  <a:lnTo>
                    <a:pt x="26016" y="24663"/>
                  </a:lnTo>
                  <a:lnTo>
                    <a:pt x="26717" y="24379"/>
                  </a:lnTo>
                  <a:lnTo>
                    <a:pt x="25932" y="22390"/>
                  </a:lnTo>
                  <a:lnTo>
                    <a:pt x="26316" y="22474"/>
                  </a:lnTo>
                  <a:cubicBezTo>
                    <a:pt x="27068" y="22641"/>
                    <a:pt x="27837" y="22725"/>
                    <a:pt x="28605" y="22725"/>
                  </a:cubicBezTo>
                  <a:lnTo>
                    <a:pt x="28605" y="21956"/>
                  </a:lnTo>
                  <a:cubicBezTo>
                    <a:pt x="26484" y="21939"/>
                    <a:pt x="24412" y="21271"/>
                    <a:pt x="22691" y="20034"/>
                  </a:cubicBezTo>
                  <a:lnTo>
                    <a:pt x="21488" y="19182"/>
                  </a:lnTo>
                  <a:lnTo>
                    <a:pt x="22774" y="12516"/>
                  </a:lnTo>
                  <a:cubicBezTo>
                    <a:pt x="22975" y="11496"/>
                    <a:pt x="23727" y="10661"/>
                    <a:pt x="24746" y="10377"/>
                  </a:cubicBezTo>
                  <a:lnTo>
                    <a:pt x="24963" y="10327"/>
                  </a:lnTo>
                  <a:lnTo>
                    <a:pt x="25164" y="11212"/>
                  </a:lnTo>
                  <a:cubicBezTo>
                    <a:pt x="25514" y="12766"/>
                    <a:pt x="26099" y="14253"/>
                    <a:pt x="26935" y="15623"/>
                  </a:cubicBezTo>
                  <a:lnTo>
                    <a:pt x="27035" y="15791"/>
                  </a:lnTo>
                  <a:lnTo>
                    <a:pt x="25197" y="17161"/>
                  </a:lnTo>
                  <a:lnTo>
                    <a:pt x="25648" y="17779"/>
                  </a:lnTo>
                  <a:lnTo>
                    <a:pt x="27453" y="16425"/>
                  </a:lnTo>
                  <a:lnTo>
                    <a:pt x="27570" y="16609"/>
                  </a:lnTo>
                  <a:cubicBezTo>
                    <a:pt x="28004" y="17211"/>
                    <a:pt x="28472" y="17779"/>
                    <a:pt x="28990" y="18314"/>
                  </a:cubicBezTo>
                  <a:lnTo>
                    <a:pt x="29541" y="17762"/>
                  </a:lnTo>
                  <a:cubicBezTo>
                    <a:pt x="27720" y="15907"/>
                    <a:pt x="26467" y="13585"/>
                    <a:pt x="25915" y="11045"/>
                  </a:cubicBezTo>
                  <a:lnTo>
                    <a:pt x="25732" y="10260"/>
                  </a:lnTo>
                  <a:close/>
                  <a:moveTo>
                    <a:pt x="17160" y="1"/>
                  </a:moveTo>
                  <a:lnTo>
                    <a:pt x="17160" y="10928"/>
                  </a:lnTo>
                  <a:lnTo>
                    <a:pt x="15556" y="12933"/>
                  </a:lnTo>
                  <a:lnTo>
                    <a:pt x="15439" y="12382"/>
                  </a:lnTo>
                  <a:cubicBezTo>
                    <a:pt x="15092" y="10555"/>
                    <a:pt x="13529" y="9495"/>
                    <a:pt x="11939" y="9495"/>
                  </a:cubicBezTo>
                  <a:cubicBezTo>
                    <a:pt x="10926" y="9495"/>
                    <a:pt x="9902" y="9925"/>
                    <a:pt x="9173" y="10862"/>
                  </a:cubicBezTo>
                  <a:cubicBezTo>
                    <a:pt x="5464" y="15573"/>
                    <a:pt x="2858" y="21054"/>
                    <a:pt x="1521" y="26902"/>
                  </a:cubicBezTo>
                  <a:lnTo>
                    <a:pt x="652" y="30695"/>
                  </a:lnTo>
                  <a:cubicBezTo>
                    <a:pt x="0" y="33602"/>
                    <a:pt x="2206" y="36375"/>
                    <a:pt x="5197" y="36375"/>
                  </a:cubicBezTo>
                  <a:lnTo>
                    <a:pt x="6533" y="36375"/>
                  </a:lnTo>
                  <a:cubicBezTo>
                    <a:pt x="7970" y="36375"/>
                    <a:pt x="9324" y="35640"/>
                    <a:pt x="10092" y="34404"/>
                  </a:cubicBezTo>
                  <a:lnTo>
                    <a:pt x="10811" y="33234"/>
                  </a:lnTo>
                  <a:cubicBezTo>
                    <a:pt x="11446" y="32232"/>
                    <a:pt x="12549" y="31630"/>
                    <a:pt x="13718" y="31630"/>
                  </a:cubicBezTo>
                  <a:cubicBezTo>
                    <a:pt x="16041" y="31630"/>
                    <a:pt x="17929" y="29742"/>
                    <a:pt x="17929" y="27420"/>
                  </a:cubicBezTo>
                  <a:cubicBezTo>
                    <a:pt x="17929" y="25999"/>
                    <a:pt x="17795" y="24563"/>
                    <a:pt x="17528" y="23159"/>
                  </a:cubicBezTo>
                  <a:lnTo>
                    <a:pt x="16325" y="16927"/>
                  </a:lnTo>
                  <a:lnTo>
                    <a:pt x="18731" y="14036"/>
                  </a:lnTo>
                  <a:lnTo>
                    <a:pt x="21137" y="16927"/>
                  </a:lnTo>
                  <a:lnTo>
                    <a:pt x="19934" y="23159"/>
                  </a:lnTo>
                  <a:cubicBezTo>
                    <a:pt x="19666" y="24563"/>
                    <a:pt x="19533" y="25999"/>
                    <a:pt x="19533" y="27420"/>
                  </a:cubicBezTo>
                  <a:cubicBezTo>
                    <a:pt x="19533" y="29742"/>
                    <a:pt x="21421" y="31630"/>
                    <a:pt x="23727" y="31630"/>
                  </a:cubicBezTo>
                  <a:cubicBezTo>
                    <a:pt x="24913" y="31630"/>
                    <a:pt x="26016" y="32232"/>
                    <a:pt x="26651" y="33234"/>
                  </a:cubicBezTo>
                  <a:lnTo>
                    <a:pt x="27369" y="34404"/>
                  </a:lnTo>
                  <a:cubicBezTo>
                    <a:pt x="28138" y="35624"/>
                    <a:pt x="29474" y="36375"/>
                    <a:pt x="30928" y="36375"/>
                  </a:cubicBezTo>
                  <a:lnTo>
                    <a:pt x="32265" y="36375"/>
                  </a:lnTo>
                  <a:cubicBezTo>
                    <a:pt x="35256" y="36375"/>
                    <a:pt x="37461" y="33602"/>
                    <a:pt x="36793" y="30695"/>
                  </a:cubicBezTo>
                  <a:lnTo>
                    <a:pt x="35941" y="26902"/>
                  </a:lnTo>
                  <a:cubicBezTo>
                    <a:pt x="34604" y="21054"/>
                    <a:pt x="31981" y="15573"/>
                    <a:pt x="28288" y="10862"/>
                  </a:cubicBezTo>
                  <a:cubicBezTo>
                    <a:pt x="27553" y="9931"/>
                    <a:pt x="26526" y="9502"/>
                    <a:pt x="25512" y="9502"/>
                  </a:cubicBezTo>
                  <a:cubicBezTo>
                    <a:pt x="23922" y="9502"/>
                    <a:pt x="22363" y="10556"/>
                    <a:pt x="22006" y="12382"/>
                  </a:cubicBezTo>
                  <a:lnTo>
                    <a:pt x="21905" y="12933"/>
                  </a:lnTo>
                  <a:lnTo>
                    <a:pt x="20301" y="10928"/>
                  </a:lnTo>
                  <a:lnTo>
                    <a:pt x="20301" y="1"/>
                  </a:lnTo>
                  <a:lnTo>
                    <a:pt x="19533" y="1"/>
                  </a:lnTo>
                  <a:lnTo>
                    <a:pt x="19533" y="4161"/>
                  </a:lnTo>
                  <a:lnTo>
                    <a:pt x="17929" y="4161"/>
                  </a:lnTo>
                  <a:lnTo>
                    <a:pt x="17929"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41"/>
          <p:cNvGrpSpPr/>
          <p:nvPr/>
        </p:nvGrpSpPr>
        <p:grpSpPr>
          <a:xfrm>
            <a:off x="-311397" y="984185"/>
            <a:ext cx="463219" cy="462930"/>
            <a:chOff x="1612045" y="2241104"/>
            <a:chExt cx="463219" cy="462930"/>
          </a:xfrm>
        </p:grpSpPr>
        <p:sp>
          <p:nvSpPr>
            <p:cNvPr id="610" name="Google Shape;610;p41"/>
            <p:cNvSpPr/>
            <p:nvPr/>
          </p:nvSpPr>
          <p:spPr>
            <a:xfrm>
              <a:off x="1977800" y="2495132"/>
              <a:ext cx="59998" cy="134450"/>
            </a:xfrm>
            <a:custGeom>
              <a:rect b="b" l="l" r="r" t="t"/>
              <a:pathLst>
                <a:path extrusionOk="0" h="4195" w="1872">
                  <a:moveTo>
                    <a:pt x="936" y="1"/>
                  </a:moveTo>
                  <a:lnTo>
                    <a:pt x="0" y="452"/>
                  </a:lnTo>
                  <a:cubicBezTo>
                    <a:pt x="618" y="1221"/>
                    <a:pt x="936" y="2156"/>
                    <a:pt x="936" y="3109"/>
                  </a:cubicBezTo>
                  <a:lnTo>
                    <a:pt x="936" y="4195"/>
                  </a:lnTo>
                  <a:lnTo>
                    <a:pt x="1871" y="4195"/>
                  </a:lnTo>
                  <a:lnTo>
                    <a:pt x="1871" y="2657"/>
                  </a:lnTo>
                  <a:cubicBezTo>
                    <a:pt x="1871" y="1688"/>
                    <a:pt x="1537" y="753"/>
                    <a:pt x="936" y="1"/>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1716464" y="2248283"/>
              <a:ext cx="59998" cy="149417"/>
            </a:xfrm>
            <a:custGeom>
              <a:rect b="b" l="l" r="r" t="t"/>
              <a:pathLst>
                <a:path extrusionOk="0" h="4662" w="1872">
                  <a:moveTo>
                    <a:pt x="936" y="0"/>
                  </a:moveTo>
                  <a:cubicBezTo>
                    <a:pt x="334" y="752"/>
                    <a:pt x="0" y="1704"/>
                    <a:pt x="0" y="2657"/>
                  </a:cubicBezTo>
                  <a:lnTo>
                    <a:pt x="0" y="4662"/>
                  </a:lnTo>
                  <a:lnTo>
                    <a:pt x="936" y="4662"/>
                  </a:lnTo>
                  <a:lnTo>
                    <a:pt x="936" y="3125"/>
                  </a:lnTo>
                  <a:cubicBezTo>
                    <a:pt x="936" y="2156"/>
                    <a:pt x="1270" y="1220"/>
                    <a:pt x="1872" y="468"/>
                  </a:cubicBezTo>
                  <a:lnTo>
                    <a:pt x="936"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1612045" y="2241104"/>
              <a:ext cx="463219" cy="462930"/>
            </a:xfrm>
            <a:custGeom>
              <a:rect b="b" l="l" r="r" t="t"/>
              <a:pathLst>
                <a:path extrusionOk="0" h="14444" w="14453">
                  <a:moveTo>
                    <a:pt x="9724" y="525"/>
                  </a:moveTo>
                  <a:cubicBezTo>
                    <a:pt x="10226" y="1210"/>
                    <a:pt x="10493" y="2045"/>
                    <a:pt x="10493" y="2881"/>
                  </a:cubicBezTo>
                  <a:lnTo>
                    <a:pt x="10493" y="4184"/>
                  </a:lnTo>
                  <a:lnTo>
                    <a:pt x="10025" y="4184"/>
                  </a:lnTo>
                  <a:lnTo>
                    <a:pt x="10025" y="3349"/>
                  </a:lnTo>
                  <a:cubicBezTo>
                    <a:pt x="10025" y="2430"/>
                    <a:pt x="9741" y="1527"/>
                    <a:pt x="9206" y="776"/>
                  </a:cubicBezTo>
                  <a:lnTo>
                    <a:pt x="9724" y="525"/>
                  </a:lnTo>
                  <a:close/>
                  <a:moveTo>
                    <a:pt x="4261" y="525"/>
                  </a:moveTo>
                  <a:lnTo>
                    <a:pt x="4779" y="776"/>
                  </a:lnTo>
                  <a:cubicBezTo>
                    <a:pt x="4244" y="1527"/>
                    <a:pt x="3960" y="2430"/>
                    <a:pt x="3960" y="3349"/>
                  </a:cubicBezTo>
                  <a:lnTo>
                    <a:pt x="3960" y="4652"/>
                  </a:lnTo>
                  <a:lnTo>
                    <a:pt x="3492" y="4652"/>
                  </a:lnTo>
                  <a:lnTo>
                    <a:pt x="3492" y="2881"/>
                  </a:lnTo>
                  <a:cubicBezTo>
                    <a:pt x="3492" y="2045"/>
                    <a:pt x="3759" y="1210"/>
                    <a:pt x="4261" y="525"/>
                  </a:cubicBezTo>
                  <a:close/>
                  <a:moveTo>
                    <a:pt x="4992" y="3498"/>
                  </a:moveTo>
                  <a:cubicBezTo>
                    <a:pt x="5729" y="3498"/>
                    <a:pt x="6462" y="3680"/>
                    <a:pt x="7118" y="4000"/>
                  </a:cubicBezTo>
                  <a:cubicBezTo>
                    <a:pt x="7151" y="4017"/>
                    <a:pt x="7185" y="4034"/>
                    <a:pt x="7218" y="4034"/>
                  </a:cubicBezTo>
                  <a:cubicBezTo>
                    <a:pt x="7268" y="4034"/>
                    <a:pt x="7302" y="4017"/>
                    <a:pt x="7335" y="4000"/>
                  </a:cubicBezTo>
                  <a:cubicBezTo>
                    <a:pt x="8020" y="3666"/>
                    <a:pt x="8789" y="3499"/>
                    <a:pt x="9557" y="3499"/>
                  </a:cubicBezTo>
                  <a:lnTo>
                    <a:pt x="9557" y="4418"/>
                  </a:lnTo>
                  <a:cubicBezTo>
                    <a:pt x="9557" y="4552"/>
                    <a:pt x="9658" y="4652"/>
                    <a:pt x="9791" y="4652"/>
                  </a:cubicBezTo>
                  <a:lnTo>
                    <a:pt x="10727" y="4652"/>
                  </a:lnTo>
                  <a:cubicBezTo>
                    <a:pt x="10844" y="4652"/>
                    <a:pt x="10961" y="4552"/>
                    <a:pt x="10961" y="4418"/>
                  </a:cubicBezTo>
                  <a:lnTo>
                    <a:pt x="10961" y="3683"/>
                  </a:lnTo>
                  <a:cubicBezTo>
                    <a:pt x="12749" y="4184"/>
                    <a:pt x="13985" y="5604"/>
                    <a:pt x="13985" y="7225"/>
                  </a:cubicBezTo>
                  <a:cubicBezTo>
                    <a:pt x="13985" y="7944"/>
                    <a:pt x="13735" y="8645"/>
                    <a:pt x="13300" y="9213"/>
                  </a:cubicBezTo>
                  <a:cubicBezTo>
                    <a:pt x="13133" y="8679"/>
                    <a:pt x="12866" y="8194"/>
                    <a:pt x="12531" y="7776"/>
                  </a:cubicBezTo>
                  <a:cubicBezTo>
                    <a:pt x="12486" y="7720"/>
                    <a:pt x="12418" y="7686"/>
                    <a:pt x="12347" y="7686"/>
                  </a:cubicBezTo>
                  <a:cubicBezTo>
                    <a:pt x="12313" y="7686"/>
                    <a:pt x="12280" y="7694"/>
                    <a:pt x="12247" y="7710"/>
                  </a:cubicBezTo>
                  <a:lnTo>
                    <a:pt x="11312" y="8177"/>
                  </a:lnTo>
                  <a:cubicBezTo>
                    <a:pt x="11178" y="8244"/>
                    <a:pt x="11145" y="8411"/>
                    <a:pt x="11245" y="8528"/>
                  </a:cubicBezTo>
                  <a:cubicBezTo>
                    <a:pt x="11646" y="9046"/>
                    <a:pt x="11930" y="9648"/>
                    <a:pt x="12047" y="10299"/>
                  </a:cubicBezTo>
                  <a:cubicBezTo>
                    <a:pt x="11295" y="10734"/>
                    <a:pt x="10426" y="10951"/>
                    <a:pt x="9557" y="10951"/>
                  </a:cubicBezTo>
                  <a:cubicBezTo>
                    <a:pt x="8789" y="10951"/>
                    <a:pt x="8020" y="10767"/>
                    <a:pt x="7335" y="10433"/>
                  </a:cubicBezTo>
                  <a:cubicBezTo>
                    <a:pt x="7302" y="10416"/>
                    <a:pt x="7264" y="10408"/>
                    <a:pt x="7227" y="10408"/>
                  </a:cubicBezTo>
                  <a:cubicBezTo>
                    <a:pt x="7189" y="10408"/>
                    <a:pt x="7151" y="10416"/>
                    <a:pt x="7118" y="10433"/>
                  </a:cubicBezTo>
                  <a:cubicBezTo>
                    <a:pt x="6516" y="10734"/>
                    <a:pt x="5848" y="10901"/>
                    <a:pt x="5180" y="10934"/>
                  </a:cubicBezTo>
                  <a:cubicBezTo>
                    <a:pt x="5280" y="10233"/>
                    <a:pt x="5564" y="9564"/>
                    <a:pt x="6015" y="8996"/>
                  </a:cubicBezTo>
                  <a:cubicBezTo>
                    <a:pt x="6099" y="8879"/>
                    <a:pt x="6065" y="8712"/>
                    <a:pt x="5932" y="8645"/>
                  </a:cubicBezTo>
                  <a:lnTo>
                    <a:pt x="4996" y="8177"/>
                  </a:lnTo>
                  <a:cubicBezTo>
                    <a:pt x="4964" y="8161"/>
                    <a:pt x="4930" y="8154"/>
                    <a:pt x="4897" y="8154"/>
                  </a:cubicBezTo>
                  <a:cubicBezTo>
                    <a:pt x="4826" y="8154"/>
                    <a:pt x="4757" y="8188"/>
                    <a:pt x="4712" y="8244"/>
                  </a:cubicBezTo>
                  <a:cubicBezTo>
                    <a:pt x="4127" y="8979"/>
                    <a:pt x="3793" y="9882"/>
                    <a:pt x="3743" y="10817"/>
                  </a:cubicBezTo>
                  <a:cubicBezTo>
                    <a:pt x="3041" y="10667"/>
                    <a:pt x="2389" y="10350"/>
                    <a:pt x="1838" y="9915"/>
                  </a:cubicBezTo>
                  <a:cubicBezTo>
                    <a:pt x="2005" y="9581"/>
                    <a:pt x="2222" y="9280"/>
                    <a:pt x="2490" y="9030"/>
                  </a:cubicBezTo>
                  <a:lnTo>
                    <a:pt x="2957" y="8545"/>
                  </a:lnTo>
                  <a:cubicBezTo>
                    <a:pt x="3074" y="8445"/>
                    <a:pt x="3041" y="8244"/>
                    <a:pt x="2907" y="8177"/>
                  </a:cubicBezTo>
                  <a:lnTo>
                    <a:pt x="1972" y="7710"/>
                  </a:lnTo>
                  <a:cubicBezTo>
                    <a:pt x="1940" y="7691"/>
                    <a:pt x="1904" y="7681"/>
                    <a:pt x="1868" y="7681"/>
                  </a:cubicBezTo>
                  <a:cubicBezTo>
                    <a:pt x="1807" y="7681"/>
                    <a:pt x="1746" y="7708"/>
                    <a:pt x="1704" y="7760"/>
                  </a:cubicBezTo>
                  <a:lnTo>
                    <a:pt x="1220" y="8228"/>
                  </a:lnTo>
                  <a:cubicBezTo>
                    <a:pt x="1086" y="8378"/>
                    <a:pt x="952" y="8528"/>
                    <a:pt x="835" y="8695"/>
                  </a:cubicBezTo>
                  <a:cubicBezTo>
                    <a:pt x="602" y="8244"/>
                    <a:pt x="468" y="7726"/>
                    <a:pt x="468" y="7225"/>
                  </a:cubicBezTo>
                  <a:cubicBezTo>
                    <a:pt x="468" y="5771"/>
                    <a:pt x="1487" y="4451"/>
                    <a:pt x="3024" y="3833"/>
                  </a:cubicBezTo>
                  <a:lnTo>
                    <a:pt x="3024" y="4886"/>
                  </a:lnTo>
                  <a:cubicBezTo>
                    <a:pt x="3024" y="5020"/>
                    <a:pt x="3141" y="5120"/>
                    <a:pt x="3258" y="5120"/>
                  </a:cubicBezTo>
                  <a:lnTo>
                    <a:pt x="4194" y="5120"/>
                  </a:lnTo>
                  <a:cubicBezTo>
                    <a:pt x="4328" y="5120"/>
                    <a:pt x="4428" y="5020"/>
                    <a:pt x="4428" y="4886"/>
                  </a:cubicBezTo>
                  <a:lnTo>
                    <a:pt x="4428" y="3516"/>
                  </a:lnTo>
                  <a:cubicBezTo>
                    <a:pt x="4578" y="3499"/>
                    <a:pt x="4745" y="3499"/>
                    <a:pt x="4896" y="3499"/>
                  </a:cubicBezTo>
                  <a:cubicBezTo>
                    <a:pt x="4928" y="3498"/>
                    <a:pt x="4960" y="3498"/>
                    <a:pt x="4992" y="3498"/>
                  </a:cubicBezTo>
                  <a:close/>
                  <a:moveTo>
                    <a:pt x="1922" y="8194"/>
                  </a:moveTo>
                  <a:lnTo>
                    <a:pt x="2406" y="8445"/>
                  </a:lnTo>
                  <a:lnTo>
                    <a:pt x="2155" y="8695"/>
                  </a:lnTo>
                  <a:cubicBezTo>
                    <a:pt x="1437" y="9414"/>
                    <a:pt x="1003" y="10383"/>
                    <a:pt x="936" y="11419"/>
                  </a:cubicBezTo>
                  <a:lnTo>
                    <a:pt x="468" y="11419"/>
                  </a:lnTo>
                  <a:lnTo>
                    <a:pt x="468" y="11185"/>
                  </a:lnTo>
                  <a:cubicBezTo>
                    <a:pt x="468" y="10199"/>
                    <a:pt x="852" y="9247"/>
                    <a:pt x="1554" y="8562"/>
                  </a:cubicBezTo>
                  <a:lnTo>
                    <a:pt x="1922" y="8194"/>
                  </a:lnTo>
                  <a:close/>
                  <a:moveTo>
                    <a:pt x="12281" y="8211"/>
                  </a:moveTo>
                  <a:cubicBezTo>
                    <a:pt x="12782" y="8896"/>
                    <a:pt x="13049" y="9731"/>
                    <a:pt x="13049" y="10583"/>
                  </a:cubicBezTo>
                  <a:lnTo>
                    <a:pt x="13049" y="11887"/>
                  </a:lnTo>
                  <a:lnTo>
                    <a:pt x="12582" y="11887"/>
                  </a:lnTo>
                  <a:lnTo>
                    <a:pt x="12582" y="11035"/>
                  </a:lnTo>
                  <a:cubicBezTo>
                    <a:pt x="12582" y="10116"/>
                    <a:pt x="12298" y="9230"/>
                    <a:pt x="11780" y="8462"/>
                  </a:cubicBezTo>
                  <a:lnTo>
                    <a:pt x="12281" y="8211"/>
                  </a:lnTo>
                  <a:close/>
                  <a:moveTo>
                    <a:pt x="4963" y="8679"/>
                  </a:moveTo>
                  <a:lnTo>
                    <a:pt x="5480" y="8929"/>
                  </a:lnTo>
                  <a:cubicBezTo>
                    <a:pt x="4946" y="9698"/>
                    <a:pt x="4662" y="10583"/>
                    <a:pt x="4662" y="11502"/>
                  </a:cubicBezTo>
                  <a:lnTo>
                    <a:pt x="4662" y="12355"/>
                  </a:lnTo>
                  <a:lnTo>
                    <a:pt x="4194" y="12355"/>
                  </a:lnTo>
                  <a:lnTo>
                    <a:pt x="4194" y="11035"/>
                  </a:lnTo>
                  <a:cubicBezTo>
                    <a:pt x="4194" y="10199"/>
                    <a:pt x="4461" y="9364"/>
                    <a:pt x="4963" y="8679"/>
                  </a:cubicBezTo>
                  <a:close/>
                  <a:moveTo>
                    <a:pt x="4202" y="0"/>
                  </a:moveTo>
                  <a:cubicBezTo>
                    <a:pt x="4132" y="0"/>
                    <a:pt x="4056" y="34"/>
                    <a:pt x="4010" y="91"/>
                  </a:cubicBezTo>
                  <a:cubicBezTo>
                    <a:pt x="3375" y="876"/>
                    <a:pt x="3041" y="1862"/>
                    <a:pt x="3041" y="2881"/>
                  </a:cubicBezTo>
                  <a:lnTo>
                    <a:pt x="3041" y="3349"/>
                  </a:lnTo>
                  <a:cubicBezTo>
                    <a:pt x="1220" y="3984"/>
                    <a:pt x="0" y="5521"/>
                    <a:pt x="0" y="7225"/>
                  </a:cubicBezTo>
                  <a:cubicBezTo>
                    <a:pt x="0" y="7893"/>
                    <a:pt x="201" y="8562"/>
                    <a:pt x="551" y="9130"/>
                  </a:cubicBezTo>
                  <a:cubicBezTo>
                    <a:pt x="184" y="9765"/>
                    <a:pt x="0" y="10467"/>
                    <a:pt x="0" y="11185"/>
                  </a:cubicBezTo>
                  <a:lnTo>
                    <a:pt x="0" y="11653"/>
                  </a:lnTo>
                  <a:cubicBezTo>
                    <a:pt x="0" y="11770"/>
                    <a:pt x="117" y="11887"/>
                    <a:pt x="234" y="11887"/>
                  </a:cubicBezTo>
                  <a:lnTo>
                    <a:pt x="1170" y="11887"/>
                  </a:lnTo>
                  <a:cubicBezTo>
                    <a:pt x="1303" y="11887"/>
                    <a:pt x="1404" y="11770"/>
                    <a:pt x="1404" y="11653"/>
                  </a:cubicBezTo>
                  <a:cubicBezTo>
                    <a:pt x="1404" y="11202"/>
                    <a:pt x="1487" y="10767"/>
                    <a:pt x="1637" y="10350"/>
                  </a:cubicBezTo>
                  <a:cubicBezTo>
                    <a:pt x="2256" y="10817"/>
                    <a:pt x="2974" y="11135"/>
                    <a:pt x="3726" y="11285"/>
                  </a:cubicBezTo>
                  <a:lnTo>
                    <a:pt x="3726" y="12572"/>
                  </a:lnTo>
                  <a:cubicBezTo>
                    <a:pt x="3726" y="12705"/>
                    <a:pt x="3843" y="12806"/>
                    <a:pt x="3960" y="12806"/>
                  </a:cubicBezTo>
                  <a:lnTo>
                    <a:pt x="4896" y="12806"/>
                  </a:lnTo>
                  <a:cubicBezTo>
                    <a:pt x="5029" y="12806"/>
                    <a:pt x="5130" y="12705"/>
                    <a:pt x="5130" y="12572"/>
                  </a:cubicBezTo>
                  <a:lnTo>
                    <a:pt x="5130" y="11502"/>
                  </a:lnTo>
                  <a:cubicBezTo>
                    <a:pt x="5130" y="11469"/>
                    <a:pt x="5130" y="11436"/>
                    <a:pt x="5130" y="11402"/>
                  </a:cubicBezTo>
                  <a:cubicBezTo>
                    <a:pt x="5397" y="11402"/>
                    <a:pt x="5664" y="11369"/>
                    <a:pt x="5932" y="11319"/>
                  </a:cubicBezTo>
                  <a:cubicBezTo>
                    <a:pt x="6182" y="12121"/>
                    <a:pt x="6299" y="12956"/>
                    <a:pt x="6299" y="13792"/>
                  </a:cubicBezTo>
                  <a:lnTo>
                    <a:pt x="6299" y="14443"/>
                  </a:lnTo>
                  <a:lnTo>
                    <a:pt x="6767" y="14443"/>
                  </a:lnTo>
                  <a:lnTo>
                    <a:pt x="6767" y="13792"/>
                  </a:lnTo>
                  <a:cubicBezTo>
                    <a:pt x="6767" y="12906"/>
                    <a:pt x="6633" y="12054"/>
                    <a:pt x="6383" y="11218"/>
                  </a:cubicBezTo>
                  <a:cubicBezTo>
                    <a:pt x="6683" y="11135"/>
                    <a:pt x="6951" y="11035"/>
                    <a:pt x="7235" y="10901"/>
                  </a:cubicBezTo>
                  <a:cubicBezTo>
                    <a:pt x="7502" y="11035"/>
                    <a:pt x="7786" y="11135"/>
                    <a:pt x="8070" y="11218"/>
                  </a:cubicBezTo>
                  <a:cubicBezTo>
                    <a:pt x="7820" y="12054"/>
                    <a:pt x="7686" y="12906"/>
                    <a:pt x="7686" y="13792"/>
                  </a:cubicBezTo>
                  <a:lnTo>
                    <a:pt x="7686" y="14443"/>
                  </a:lnTo>
                  <a:lnTo>
                    <a:pt x="8154" y="14443"/>
                  </a:lnTo>
                  <a:lnTo>
                    <a:pt x="8154" y="13792"/>
                  </a:lnTo>
                  <a:cubicBezTo>
                    <a:pt x="8154" y="12956"/>
                    <a:pt x="8288" y="12121"/>
                    <a:pt x="8521" y="11319"/>
                  </a:cubicBezTo>
                  <a:cubicBezTo>
                    <a:pt x="8856" y="11385"/>
                    <a:pt x="9206" y="11419"/>
                    <a:pt x="9557" y="11419"/>
                  </a:cubicBezTo>
                  <a:cubicBezTo>
                    <a:pt x="10443" y="11419"/>
                    <a:pt x="11328" y="11202"/>
                    <a:pt x="12114" y="10801"/>
                  </a:cubicBezTo>
                  <a:cubicBezTo>
                    <a:pt x="12114" y="10884"/>
                    <a:pt x="12114" y="10968"/>
                    <a:pt x="12114" y="11035"/>
                  </a:cubicBezTo>
                  <a:lnTo>
                    <a:pt x="12114" y="12121"/>
                  </a:lnTo>
                  <a:cubicBezTo>
                    <a:pt x="12114" y="12238"/>
                    <a:pt x="12231" y="12355"/>
                    <a:pt x="12348" y="12355"/>
                  </a:cubicBezTo>
                  <a:lnTo>
                    <a:pt x="13283" y="12355"/>
                  </a:lnTo>
                  <a:cubicBezTo>
                    <a:pt x="13417" y="12338"/>
                    <a:pt x="13517" y="12238"/>
                    <a:pt x="13517" y="12121"/>
                  </a:cubicBezTo>
                  <a:lnTo>
                    <a:pt x="13517" y="10583"/>
                  </a:lnTo>
                  <a:cubicBezTo>
                    <a:pt x="13517" y="10299"/>
                    <a:pt x="13484" y="10032"/>
                    <a:pt x="13434" y="9765"/>
                  </a:cubicBezTo>
                  <a:cubicBezTo>
                    <a:pt x="14085" y="9063"/>
                    <a:pt x="14436" y="8161"/>
                    <a:pt x="14453" y="7225"/>
                  </a:cubicBezTo>
                  <a:cubicBezTo>
                    <a:pt x="14453" y="5354"/>
                    <a:pt x="13016" y="3733"/>
                    <a:pt x="10961" y="3198"/>
                  </a:cubicBezTo>
                  <a:lnTo>
                    <a:pt x="10961" y="2881"/>
                  </a:lnTo>
                  <a:cubicBezTo>
                    <a:pt x="10944" y="1862"/>
                    <a:pt x="10610" y="876"/>
                    <a:pt x="9975" y="91"/>
                  </a:cubicBezTo>
                  <a:cubicBezTo>
                    <a:pt x="9930" y="34"/>
                    <a:pt x="9853" y="0"/>
                    <a:pt x="9783" y="0"/>
                  </a:cubicBezTo>
                  <a:cubicBezTo>
                    <a:pt x="9750" y="0"/>
                    <a:pt x="9718" y="8"/>
                    <a:pt x="9691" y="24"/>
                  </a:cubicBezTo>
                  <a:lnTo>
                    <a:pt x="8755" y="492"/>
                  </a:lnTo>
                  <a:cubicBezTo>
                    <a:pt x="8622" y="558"/>
                    <a:pt x="8588" y="725"/>
                    <a:pt x="8672" y="842"/>
                  </a:cubicBezTo>
                  <a:cubicBezTo>
                    <a:pt x="9173" y="1477"/>
                    <a:pt x="9474" y="2229"/>
                    <a:pt x="9541" y="3031"/>
                  </a:cubicBezTo>
                  <a:cubicBezTo>
                    <a:pt x="8739" y="3031"/>
                    <a:pt x="7953" y="3198"/>
                    <a:pt x="7218" y="3532"/>
                  </a:cubicBezTo>
                  <a:cubicBezTo>
                    <a:pt x="6488" y="3209"/>
                    <a:pt x="5698" y="3028"/>
                    <a:pt x="4900" y="3028"/>
                  </a:cubicBezTo>
                  <a:cubicBezTo>
                    <a:pt x="4748" y="3028"/>
                    <a:pt x="4596" y="3035"/>
                    <a:pt x="4445" y="3048"/>
                  </a:cubicBezTo>
                  <a:cubicBezTo>
                    <a:pt x="4511" y="2246"/>
                    <a:pt x="4812" y="1477"/>
                    <a:pt x="5313" y="842"/>
                  </a:cubicBezTo>
                  <a:cubicBezTo>
                    <a:pt x="5397" y="725"/>
                    <a:pt x="5364" y="558"/>
                    <a:pt x="5230" y="492"/>
                  </a:cubicBezTo>
                  <a:lnTo>
                    <a:pt x="4294" y="24"/>
                  </a:lnTo>
                  <a:cubicBezTo>
                    <a:pt x="4267" y="8"/>
                    <a:pt x="4235" y="0"/>
                    <a:pt x="4202"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1838542" y="2407315"/>
              <a:ext cx="144642" cy="102304"/>
            </a:xfrm>
            <a:custGeom>
              <a:rect b="b" l="l" r="r" t="t"/>
              <a:pathLst>
                <a:path extrusionOk="0" h="3192" w="4513">
                  <a:moveTo>
                    <a:pt x="318" y="1"/>
                  </a:moveTo>
                  <a:lnTo>
                    <a:pt x="1" y="335"/>
                  </a:lnTo>
                  <a:lnTo>
                    <a:pt x="235" y="585"/>
                  </a:lnTo>
                  <a:cubicBezTo>
                    <a:pt x="936" y="1270"/>
                    <a:pt x="1321" y="2223"/>
                    <a:pt x="1321" y="3192"/>
                  </a:cubicBezTo>
                  <a:lnTo>
                    <a:pt x="1789" y="3192"/>
                  </a:lnTo>
                  <a:cubicBezTo>
                    <a:pt x="1789" y="2808"/>
                    <a:pt x="1738" y="2407"/>
                    <a:pt x="1622" y="2022"/>
                  </a:cubicBezTo>
                  <a:cubicBezTo>
                    <a:pt x="2708" y="2006"/>
                    <a:pt x="3744" y="1571"/>
                    <a:pt x="4512" y="803"/>
                  </a:cubicBezTo>
                  <a:lnTo>
                    <a:pt x="4178" y="468"/>
                  </a:lnTo>
                  <a:cubicBezTo>
                    <a:pt x="3493" y="1170"/>
                    <a:pt x="2540" y="1571"/>
                    <a:pt x="1555" y="1571"/>
                  </a:cubicBezTo>
                  <a:lnTo>
                    <a:pt x="1454" y="1571"/>
                  </a:lnTo>
                  <a:cubicBezTo>
                    <a:pt x="1254" y="1070"/>
                    <a:pt x="953" y="636"/>
                    <a:pt x="569" y="251"/>
                  </a:cubicBezTo>
                  <a:lnTo>
                    <a:pt x="318"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41"/>
          <p:cNvGrpSpPr/>
          <p:nvPr/>
        </p:nvGrpSpPr>
        <p:grpSpPr>
          <a:xfrm>
            <a:off x="-117336" y="2340224"/>
            <a:ext cx="403253" cy="463026"/>
            <a:chOff x="1872291" y="3077769"/>
            <a:chExt cx="403253" cy="463026"/>
          </a:xfrm>
        </p:grpSpPr>
        <p:sp>
          <p:nvSpPr>
            <p:cNvPr id="615" name="Google Shape;615;p41"/>
            <p:cNvSpPr/>
            <p:nvPr/>
          </p:nvSpPr>
          <p:spPr>
            <a:xfrm>
              <a:off x="1988504" y="3369103"/>
              <a:ext cx="170859" cy="96951"/>
            </a:xfrm>
            <a:custGeom>
              <a:rect b="b" l="l" r="r" t="t"/>
              <a:pathLst>
                <a:path extrusionOk="0" h="3025" w="5331">
                  <a:moveTo>
                    <a:pt x="568" y="0"/>
                  </a:moveTo>
                  <a:lnTo>
                    <a:pt x="435" y="134"/>
                  </a:lnTo>
                  <a:cubicBezTo>
                    <a:pt x="0" y="568"/>
                    <a:pt x="0" y="1287"/>
                    <a:pt x="435" y="1721"/>
                  </a:cubicBezTo>
                  <a:lnTo>
                    <a:pt x="702" y="1988"/>
                  </a:lnTo>
                  <a:cubicBezTo>
                    <a:pt x="919" y="2206"/>
                    <a:pt x="1203" y="2323"/>
                    <a:pt x="1504" y="2323"/>
                  </a:cubicBezTo>
                  <a:cubicBezTo>
                    <a:pt x="1888" y="2323"/>
                    <a:pt x="2206" y="2640"/>
                    <a:pt x="2206" y="3024"/>
                  </a:cubicBezTo>
                  <a:lnTo>
                    <a:pt x="3125" y="3024"/>
                  </a:lnTo>
                  <a:cubicBezTo>
                    <a:pt x="3125" y="2640"/>
                    <a:pt x="3442" y="2323"/>
                    <a:pt x="3826" y="2323"/>
                  </a:cubicBezTo>
                  <a:cubicBezTo>
                    <a:pt x="4127" y="2323"/>
                    <a:pt x="4411" y="2206"/>
                    <a:pt x="4628" y="1988"/>
                  </a:cubicBezTo>
                  <a:lnTo>
                    <a:pt x="4896" y="1721"/>
                  </a:lnTo>
                  <a:cubicBezTo>
                    <a:pt x="5330" y="1287"/>
                    <a:pt x="5330" y="568"/>
                    <a:pt x="4896" y="134"/>
                  </a:cubicBezTo>
                  <a:lnTo>
                    <a:pt x="4762" y="0"/>
                  </a:lnTo>
                  <a:lnTo>
                    <a:pt x="4528" y="0"/>
                  </a:lnTo>
                  <a:cubicBezTo>
                    <a:pt x="4278" y="0"/>
                    <a:pt x="4060" y="201"/>
                    <a:pt x="4060" y="468"/>
                  </a:cubicBezTo>
                  <a:cubicBezTo>
                    <a:pt x="4060" y="602"/>
                    <a:pt x="3994" y="752"/>
                    <a:pt x="3877" y="836"/>
                  </a:cubicBezTo>
                  <a:lnTo>
                    <a:pt x="3325" y="1253"/>
                  </a:lnTo>
                  <a:cubicBezTo>
                    <a:pt x="3208" y="1337"/>
                    <a:pt x="3125" y="1487"/>
                    <a:pt x="3125" y="1621"/>
                  </a:cubicBezTo>
                  <a:lnTo>
                    <a:pt x="3125" y="1855"/>
                  </a:lnTo>
                  <a:lnTo>
                    <a:pt x="2206" y="1855"/>
                  </a:lnTo>
                  <a:lnTo>
                    <a:pt x="2206" y="1621"/>
                  </a:lnTo>
                  <a:cubicBezTo>
                    <a:pt x="2206" y="1487"/>
                    <a:pt x="2122" y="1337"/>
                    <a:pt x="2005" y="1253"/>
                  </a:cubicBezTo>
                  <a:lnTo>
                    <a:pt x="1454" y="836"/>
                  </a:lnTo>
                  <a:cubicBezTo>
                    <a:pt x="1337" y="752"/>
                    <a:pt x="1270" y="602"/>
                    <a:pt x="1270" y="468"/>
                  </a:cubicBezTo>
                  <a:cubicBezTo>
                    <a:pt x="1270" y="201"/>
                    <a:pt x="1053" y="0"/>
                    <a:pt x="802"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1872291" y="3077769"/>
              <a:ext cx="403253" cy="463026"/>
            </a:xfrm>
            <a:custGeom>
              <a:rect b="b" l="l" r="r" t="t"/>
              <a:pathLst>
                <a:path extrusionOk="0" h="14447" w="12582">
                  <a:moveTo>
                    <a:pt x="7319" y="936"/>
                  </a:moveTo>
                  <a:lnTo>
                    <a:pt x="7018" y="1521"/>
                  </a:lnTo>
                  <a:cubicBezTo>
                    <a:pt x="6934" y="1688"/>
                    <a:pt x="7051" y="1872"/>
                    <a:pt x="7219" y="1872"/>
                  </a:cubicBezTo>
                  <a:lnTo>
                    <a:pt x="8154" y="1872"/>
                  </a:lnTo>
                  <a:cubicBezTo>
                    <a:pt x="7937" y="2156"/>
                    <a:pt x="7586" y="2323"/>
                    <a:pt x="7219" y="2323"/>
                  </a:cubicBezTo>
                  <a:cubicBezTo>
                    <a:pt x="7102" y="2323"/>
                    <a:pt x="6985" y="2440"/>
                    <a:pt x="6985" y="2557"/>
                  </a:cubicBezTo>
                  <a:lnTo>
                    <a:pt x="6985" y="3259"/>
                  </a:lnTo>
                  <a:lnTo>
                    <a:pt x="5598" y="3259"/>
                  </a:lnTo>
                  <a:lnTo>
                    <a:pt x="5598" y="2557"/>
                  </a:lnTo>
                  <a:cubicBezTo>
                    <a:pt x="5598" y="2440"/>
                    <a:pt x="5481" y="2323"/>
                    <a:pt x="5364" y="2323"/>
                  </a:cubicBezTo>
                  <a:cubicBezTo>
                    <a:pt x="4996" y="2323"/>
                    <a:pt x="4645" y="2156"/>
                    <a:pt x="4428" y="1872"/>
                  </a:cubicBezTo>
                  <a:lnTo>
                    <a:pt x="5364" y="1872"/>
                  </a:lnTo>
                  <a:cubicBezTo>
                    <a:pt x="5531" y="1872"/>
                    <a:pt x="5648" y="1688"/>
                    <a:pt x="5564" y="1521"/>
                  </a:cubicBezTo>
                  <a:lnTo>
                    <a:pt x="5264" y="936"/>
                  </a:lnTo>
                  <a:close/>
                  <a:moveTo>
                    <a:pt x="7319" y="3727"/>
                  </a:moveTo>
                  <a:lnTo>
                    <a:pt x="7018" y="4328"/>
                  </a:lnTo>
                  <a:cubicBezTo>
                    <a:pt x="6934" y="4479"/>
                    <a:pt x="7051" y="4662"/>
                    <a:pt x="7219" y="4662"/>
                  </a:cubicBezTo>
                  <a:lnTo>
                    <a:pt x="8154" y="4662"/>
                  </a:lnTo>
                  <a:cubicBezTo>
                    <a:pt x="7937" y="4946"/>
                    <a:pt x="7586" y="5130"/>
                    <a:pt x="7219" y="5130"/>
                  </a:cubicBezTo>
                  <a:cubicBezTo>
                    <a:pt x="7102" y="5130"/>
                    <a:pt x="6985" y="5230"/>
                    <a:pt x="6985" y="5364"/>
                  </a:cubicBezTo>
                  <a:lnTo>
                    <a:pt x="6985" y="6200"/>
                  </a:lnTo>
                  <a:cubicBezTo>
                    <a:pt x="6985" y="6200"/>
                    <a:pt x="6968" y="6216"/>
                    <a:pt x="6968" y="6216"/>
                  </a:cubicBezTo>
                  <a:lnTo>
                    <a:pt x="6918" y="6266"/>
                  </a:lnTo>
                  <a:cubicBezTo>
                    <a:pt x="6742" y="6433"/>
                    <a:pt x="6517" y="6517"/>
                    <a:pt x="6291" y="6517"/>
                  </a:cubicBezTo>
                  <a:cubicBezTo>
                    <a:pt x="6066" y="6517"/>
                    <a:pt x="5840" y="6433"/>
                    <a:pt x="5665" y="6266"/>
                  </a:cubicBezTo>
                  <a:lnTo>
                    <a:pt x="5615" y="6216"/>
                  </a:lnTo>
                  <a:cubicBezTo>
                    <a:pt x="5615" y="6216"/>
                    <a:pt x="5598" y="6200"/>
                    <a:pt x="5598" y="6200"/>
                  </a:cubicBezTo>
                  <a:lnTo>
                    <a:pt x="5598" y="5364"/>
                  </a:lnTo>
                  <a:cubicBezTo>
                    <a:pt x="5598" y="5230"/>
                    <a:pt x="5481" y="5130"/>
                    <a:pt x="5364" y="5130"/>
                  </a:cubicBezTo>
                  <a:cubicBezTo>
                    <a:pt x="4996" y="5130"/>
                    <a:pt x="4645" y="4946"/>
                    <a:pt x="4428" y="4662"/>
                  </a:cubicBezTo>
                  <a:lnTo>
                    <a:pt x="5364" y="4662"/>
                  </a:lnTo>
                  <a:cubicBezTo>
                    <a:pt x="5531" y="4662"/>
                    <a:pt x="5648" y="4479"/>
                    <a:pt x="5564" y="4328"/>
                  </a:cubicBezTo>
                  <a:lnTo>
                    <a:pt x="5264" y="3727"/>
                  </a:lnTo>
                  <a:close/>
                  <a:moveTo>
                    <a:pt x="4428" y="12348"/>
                  </a:moveTo>
                  <a:cubicBezTo>
                    <a:pt x="4629" y="12348"/>
                    <a:pt x="4746" y="12599"/>
                    <a:pt x="4595" y="12749"/>
                  </a:cubicBezTo>
                  <a:cubicBezTo>
                    <a:pt x="4548" y="12797"/>
                    <a:pt x="4490" y="12818"/>
                    <a:pt x="4434" y="12818"/>
                  </a:cubicBezTo>
                  <a:cubicBezTo>
                    <a:pt x="4312" y="12818"/>
                    <a:pt x="4194" y="12719"/>
                    <a:pt x="4194" y="12582"/>
                  </a:cubicBezTo>
                  <a:cubicBezTo>
                    <a:pt x="4194" y="12449"/>
                    <a:pt x="4295" y="12348"/>
                    <a:pt x="4428" y="12348"/>
                  </a:cubicBezTo>
                  <a:close/>
                  <a:moveTo>
                    <a:pt x="8154" y="12348"/>
                  </a:moveTo>
                  <a:cubicBezTo>
                    <a:pt x="8288" y="12348"/>
                    <a:pt x="8388" y="12449"/>
                    <a:pt x="8388" y="12582"/>
                  </a:cubicBezTo>
                  <a:cubicBezTo>
                    <a:pt x="8388" y="12719"/>
                    <a:pt x="8271" y="12818"/>
                    <a:pt x="8148" y="12818"/>
                  </a:cubicBezTo>
                  <a:cubicBezTo>
                    <a:pt x="8092" y="12818"/>
                    <a:pt x="8035" y="12797"/>
                    <a:pt x="7987" y="12749"/>
                  </a:cubicBezTo>
                  <a:cubicBezTo>
                    <a:pt x="7837" y="12599"/>
                    <a:pt x="7954" y="12348"/>
                    <a:pt x="8154" y="12348"/>
                  </a:cubicBezTo>
                  <a:close/>
                  <a:moveTo>
                    <a:pt x="10730" y="4888"/>
                  </a:moveTo>
                  <a:cubicBezTo>
                    <a:pt x="11436" y="4888"/>
                    <a:pt x="12114" y="5427"/>
                    <a:pt x="12114" y="6266"/>
                  </a:cubicBezTo>
                  <a:lnTo>
                    <a:pt x="12114" y="6550"/>
                  </a:lnTo>
                  <a:cubicBezTo>
                    <a:pt x="12114" y="6918"/>
                    <a:pt x="11980" y="7269"/>
                    <a:pt x="11713" y="7536"/>
                  </a:cubicBezTo>
                  <a:lnTo>
                    <a:pt x="11045" y="8188"/>
                  </a:lnTo>
                  <a:cubicBezTo>
                    <a:pt x="10694" y="8555"/>
                    <a:pt x="10477" y="9040"/>
                    <a:pt x="10493" y="9558"/>
                  </a:cubicBezTo>
                  <a:cubicBezTo>
                    <a:pt x="10493" y="9942"/>
                    <a:pt x="10326" y="10310"/>
                    <a:pt x="10059" y="10577"/>
                  </a:cubicBezTo>
                  <a:lnTo>
                    <a:pt x="9875" y="10761"/>
                  </a:lnTo>
                  <a:cubicBezTo>
                    <a:pt x="9691" y="10945"/>
                    <a:pt x="9558" y="11162"/>
                    <a:pt x="9457" y="11396"/>
                  </a:cubicBezTo>
                  <a:cubicBezTo>
                    <a:pt x="9090" y="11713"/>
                    <a:pt x="8639" y="11880"/>
                    <a:pt x="8154" y="11880"/>
                  </a:cubicBezTo>
                  <a:cubicBezTo>
                    <a:pt x="7536" y="11880"/>
                    <a:pt x="7219" y="12632"/>
                    <a:pt x="7653" y="13083"/>
                  </a:cubicBezTo>
                  <a:cubicBezTo>
                    <a:pt x="7797" y="13222"/>
                    <a:pt x="7972" y="13284"/>
                    <a:pt x="8143" y="13284"/>
                  </a:cubicBezTo>
                  <a:cubicBezTo>
                    <a:pt x="8508" y="13284"/>
                    <a:pt x="8856" y="13003"/>
                    <a:pt x="8856" y="12582"/>
                  </a:cubicBezTo>
                  <a:cubicBezTo>
                    <a:pt x="8856" y="12465"/>
                    <a:pt x="8823" y="12365"/>
                    <a:pt x="8772" y="12265"/>
                  </a:cubicBezTo>
                  <a:cubicBezTo>
                    <a:pt x="8973" y="12215"/>
                    <a:pt x="9157" y="12148"/>
                    <a:pt x="9324" y="12048"/>
                  </a:cubicBezTo>
                  <a:cubicBezTo>
                    <a:pt x="9324" y="12081"/>
                    <a:pt x="9324" y="12098"/>
                    <a:pt x="9324" y="12114"/>
                  </a:cubicBezTo>
                  <a:lnTo>
                    <a:pt x="9324" y="13100"/>
                  </a:lnTo>
                  <a:cubicBezTo>
                    <a:pt x="9324" y="13636"/>
                    <a:pt x="8881" y="13978"/>
                    <a:pt x="8429" y="13978"/>
                  </a:cubicBezTo>
                  <a:cubicBezTo>
                    <a:pt x="8190" y="13978"/>
                    <a:pt x="7949" y="13882"/>
                    <a:pt x="7770" y="13668"/>
                  </a:cubicBezTo>
                  <a:lnTo>
                    <a:pt x="7235" y="13017"/>
                  </a:lnTo>
                  <a:cubicBezTo>
                    <a:pt x="6993" y="12724"/>
                    <a:pt x="6642" y="12578"/>
                    <a:pt x="6291" y="12578"/>
                  </a:cubicBezTo>
                  <a:cubicBezTo>
                    <a:pt x="5940" y="12578"/>
                    <a:pt x="5589" y="12724"/>
                    <a:pt x="5347" y="13017"/>
                  </a:cubicBezTo>
                  <a:lnTo>
                    <a:pt x="4812" y="13668"/>
                  </a:lnTo>
                  <a:cubicBezTo>
                    <a:pt x="4633" y="13882"/>
                    <a:pt x="4392" y="13978"/>
                    <a:pt x="4153" y="13978"/>
                  </a:cubicBezTo>
                  <a:cubicBezTo>
                    <a:pt x="3702" y="13978"/>
                    <a:pt x="3259" y="13636"/>
                    <a:pt x="3259" y="13100"/>
                  </a:cubicBezTo>
                  <a:lnTo>
                    <a:pt x="3259" y="12114"/>
                  </a:lnTo>
                  <a:cubicBezTo>
                    <a:pt x="3259" y="12098"/>
                    <a:pt x="3259" y="12081"/>
                    <a:pt x="3259" y="12048"/>
                  </a:cubicBezTo>
                  <a:cubicBezTo>
                    <a:pt x="3426" y="12148"/>
                    <a:pt x="3609" y="12215"/>
                    <a:pt x="3810" y="12265"/>
                  </a:cubicBezTo>
                  <a:cubicBezTo>
                    <a:pt x="3557" y="12770"/>
                    <a:pt x="3950" y="13275"/>
                    <a:pt x="4424" y="13275"/>
                  </a:cubicBezTo>
                  <a:cubicBezTo>
                    <a:pt x="4546" y="13275"/>
                    <a:pt x="4673" y="13242"/>
                    <a:pt x="4796" y="13167"/>
                  </a:cubicBezTo>
                  <a:cubicBezTo>
                    <a:pt x="5397" y="12799"/>
                    <a:pt x="5130" y="11880"/>
                    <a:pt x="4428" y="11880"/>
                  </a:cubicBezTo>
                  <a:cubicBezTo>
                    <a:pt x="3944" y="11880"/>
                    <a:pt x="3493" y="11713"/>
                    <a:pt x="3125" y="11396"/>
                  </a:cubicBezTo>
                  <a:cubicBezTo>
                    <a:pt x="3025" y="11162"/>
                    <a:pt x="2891" y="10945"/>
                    <a:pt x="2707" y="10761"/>
                  </a:cubicBezTo>
                  <a:lnTo>
                    <a:pt x="2523" y="10577"/>
                  </a:lnTo>
                  <a:cubicBezTo>
                    <a:pt x="2256" y="10310"/>
                    <a:pt x="2089" y="9942"/>
                    <a:pt x="2106" y="9558"/>
                  </a:cubicBezTo>
                  <a:cubicBezTo>
                    <a:pt x="2106" y="9040"/>
                    <a:pt x="1888" y="8555"/>
                    <a:pt x="1538" y="8188"/>
                  </a:cubicBezTo>
                  <a:lnTo>
                    <a:pt x="869" y="7520"/>
                  </a:lnTo>
                  <a:cubicBezTo>
                    <a:pt x="619" y="7269"/>
                    <a:pt x="468" y="6918"/>
                    <a:pt x="468" y="6550"/>
                  </a:cubicBezTo>
                  <a:lnTo>
                    <a:pt x="468" y="6266"/>
                  </a:lnTo>
                  <a:cubicBezTo>
                    <a:pt x="468" y="5427"/>
                    <a:pt x="1147" y="4888"/>
                    <a:pt x="1853" y="4888"/>
                  </a:cubicBezTo>
                  <a:cubicBezTo>
                    <a:pt x="2215" y="4888"/>
                    <a:pt x="2585" y="5030"/>
                    <a:pt x="2874" y="5347"/>
                  </a:cubicBezTo>
                  <a:lnTo>
                    <a:pt x="3994" y="6617"/>
                  </a:lnTo>
                  <a:cubicBezTo>
                    <a:pt x="3543" y="6784"/>
                    <a:pt x="3259" y="7219"/>
                    <a:pt x="3259" y="7687"/>
                  </a:cubicBezTo>
                  <a:cubicBezTo>
                    <a:pt x="3259" y="8188"/>
                    <a:pt x="3409" y="8672"/>
                    <a:pt x="3693" y="9090"/>
                  </a:cubicBezTo>
                  <a:lnTo>
                    <a:pt x="3760" y="9207"/>
                  </a:lnTo>
                  <a:cubicBezTo>
                    <a:pt x="3359" y="9742"/>
                    <a:pt x="3409" y="10510"/>
                    <a:pt x="3894" y="10978"/>
                  </a:cubicBezTo>
                  <a:lnTo>
                    <a:pt x="4161" y="11246"/>
                  </a:lnTo>
                  <a:cubicBezTo>
                    <a:pt x="4428" y="11513"/>
                    <a:pt x="4762" y="11647"/>
                    <a:pt x="5130" y="11647"/>
                  </a:cubicBezTo>
                  <a:cubicBezTo>
                    <a:pt x="5381" y="11647"/>
                    <a:pt x="5598" y="11864"/>
                    <a:pt x="5598" y="12114"/>
                  </a:cubicBezTo>
                  <a:lnTo>
                    <a:pt x="6066" y="12114"/>
                  </a:lnTo>
                  <a:cubicBezTo>
                    <a:pt x="6066" y="11596"/>
                    <a:pt x="5648" y="11179"/>
                    <a:pt x="5130" y="11179"/>
                  </a:cubicBezTo>
                  <a:cubicBezTo>
                    <a:pt x="4896" y="11179"/>
                    <a:pt x="4662" y="11095"/>
                    <a:pt x="4495" y="10928"/>
                  </a:cubicBezTo>
                  <a:lnTo>
                    <a:pt x="4228" y="10644"/>
                  </a:lnTo>
                  <a:cubicBezTo>
                    <a:pt x="3877" y="10293"/>
                    <a:pt x="3877" y="9742"/>
                    <a:pt x="4228" y="9391"/>
                  </a:cubicBezTo>
                  <a:lnTo>
                    <a:pt x="4295" y="9324"/>
                  </a:lnTo>
                  <a:lnTo>
                    <a:pt x="4428" y="9324"/>
                  </a:lnTo>
                  <a:cubicBezTo>
                    <a:pt x="4562" y="9324"/>
                    <a:pt x="4662" y="9424"/>
                    <a:pt x="4662" y="9558"/>
                  </a:cubicBezTo>
                  <a:cubicBezTo>
                    <a:pt x="4662" y="9775"/>
                    <a:pt x="4762" y="9976"/>
                    <a:pt x="4946" y="10109"/>
                  </a:cubicBezTo>
                  <a:lnTo>
                    <a:pt x="5498" y="10527"/>
                  </a:lnTo>
                  <a:cubicBezTo>
                    <a:pt x="5564" y="10577"/>
                    <a:pt x="5598" y="10644"/>
                    <a:pt x="5598" y="10711"/>
                  </a:cubicBezTo>
                  <a:lnTo>
                    <a:pt x="5598" y="10945"/>
                  </a:lnTo>
                  <a:lnTo>
                    <a:pt x="6066" y="10945"/>
                  </a:lnTo>
                  <a:lnTo>
                    <a:pt x="6066" y="10711"/>
                  </a:lnTo>
                  <a:cubicBezTo>
                    <a:pt x="6066" y="10494"/>
                    <a:pt x="5949" y="10293"/>
                    <a:pt x="5782" y="10159"/>
                  </a:cubicBezTo>
                  <a:lnTo>
                    <a:pt x="5213" y="9742"/>
                  </a:lnTo>
                  <a:cubicBezTo>
                    <a:pt x="5163" y="9692"/>
                    <a:pt x="5130" y="9625"/>
                    <a:pt x="5130" y="9558"/>
                  </a:cubicBezTo>
                  <a:cubicBezTo>
                    <a:pt x="5130" y="9157"/>
                    <a:pt x="4812" y="8856"/>
                    <a:pt x="4428" y="8856"/>
                  </a:cubicBezTo>
                  <a:lnTo>
                    <a:pt x="4194" y="8856"/>
                  </a:lnTo>
                  <a:cubicBezTo>
                    <a:pt x="4161" y="8856"/>
                    <a:pt x="4127" y="8856"/>
                    <a:pt x="4094" y="8873"/>
                  </a:cubicBezTo>
                  <a:lnTo>
                    <a:pt x="4077" y="8840"/>
                  </a:lnTo>
                  <a:cubicBezTo>
                    <a:pt x="3843" y="8505"/>
                    <a:pt x="3726" y="8104"/>
                    <a:pt x="3726" y="7687"/>
                  </a:cubicBezTo>
                  <a:cubicBezTo>
                    <a:pt x="3726" y="7319"/>
                    <a:pt x="4010" y="7018"/>
                    <a:pt x="4378" y="6985"/>
                  </a:cubicBezTo>
                  <a:lnTo>
                    <a:pt x="4796" y="7202"/>
                  </a:lnTo>
                  <a:cubicBezTo>
                    <a:pt x="4828" y="7216"/>
                    <a:pt x="4861" y="7223"/>
                    <a:pt x="4893" y="7223"/>
                  </a:cubicBezTo>
                  <a:cubicBezTo>
                    <a:pt x="5016" y="7223"/>
                    <a:pt x="5130" y="7130"/>
                    <a:pt x="5130" y="6985"/>
                  </a:cubicBezTo>
                  <a:lnTo>
                    <a:pt x="5130" y="6617"/>
                  </a:lnTo>
                  <a:cubicBezTo>
                    <a:pt x="5130" y="6561"/>
                    <a:pt x="5176" y="6527"/>
                    <a:pt x="5227" y="6527"/>
                  </a:cubicBezTo>
                  <a:cubicBezTo>
                    <a:pt x="5251" y="6527"/>
                    <a:pt x="5276" y="6534"/>
                    <a:pt x="5297" y="6550"/>
                  </a:cubicBezTo>
                  <a:lnTo>
                    <a:pt x="5330" y="6584"/>
                  </a:lnTo>
                  <a:cubicBezTo>
                    <a:pt x="5598" y="6851"/>
                    <a:pt x="5944" y="6985"/>
                    <a:pt x="6291" y="6985"/>
                  </a:cubicBezTo>
                  <a:cubicBezTo>
                    <a:pt x="6638" y="6985"/>
                    <a:pt x="6985" y="6851"/>
                    <a:pt x="7252" y="6584"/>
                  </a:cubicBezTo>
                  <a:lnTo>
                    <a:pt x="7285" y="6550"/>
                  </a:lnTo>
                  <a:cubicBezTo>
                    <a:pt x="7307" y="6534"/>
                    <a:pt x="7332" y="6527"/>
                    <a:pt x="7356" y="6527"/>
                  </a:cubicBezTo>
                  <a:cubicBezTo>
                    <a:pt x="7406" y="6527"/>
                    <a:pt x="7452" y="6561"/>
                    <a:pt x="7452" y="6617"/>
                  </a:cubicBezTo>
                  <a:lnTo>
                    <a:pt x="7452" y="6985"/>
                  </a:lnTo>
                  <a:cubicBezTo>
                    <a:pt x="7452" y="7130"/>
                    <a:pt x="7567" y="7223"/>
                    <a:pt x="7689" y="7223"/>
                  </a:cubicBezTo>
                  <a:cubicBezTo>
                    <a:pt x="7722" y="7223"/>
                    <a:pt x="7755" y="7216"/>
                    <a:pt x="7787" y="7202"/>
                  </a:cubicBezTo>
                  <a:lnTo>
                    <a:pt x="8204" y="6985"/>
                  </a:lnTo>
                  <a:cubicBezTo>
                    <a:pt x="8572" y="7018"/>
                    <a:pt x="8856" y="7319"/>
                    <a:pt x="8856" y="7687"/>
                  </a:cubicBezTo>
                  <a:cubicBezTo>
                    <a:pt x="8856" y="8104"/>
                    <a:pt x="8739" y="8505"/>
                    <a:pt x="8505" y="8840"/>
                  </a:cubicBezTo>
                  <a:lnTo>
                    <a:pt x="8488" y="8873"/>
                  </a:lnTo>
                  <a:cubicBezTo>
                    <a:pt x="8455" y="8856"/>
                    <a:pt x="8422" y="8856"/>
                    <a:pt x="8388" y="8856"/>
                  </a:cubicBezTo>
                  <a:lnTo>
                    <a:pt x="8154" y="8856"/>
                  </a:lnTo>
                  <a:cubicBezTo>
                    <a:pt x="7770" y="8856"/>
                    <a:pt x="7452" y="9174"/>
                    <a:pt x="7452" y="9558"/>
                  </a:cubicBezTo>
                  <a:cubicBezTo>
                    <a:pt x="7452" y="9625"/>
                    <a:pt x="7419" y="9692"/>
                    <a:pt x="7369" y="9742"/>
                  </a:cubicBezTo>
                  <a:lnTo>
                    <a:pt x="6801" y="10159"/>
                  </a:lnTo>
                  <a:cubicBezTo>
                    <a:pt x="6634" y="10293"/>
                    <a:pt x="6517" y="10494"/>
                    <a:pt x="6517" y="10711"/>
                  </a:cubicBezTo>
                  <a:lnTo>
                    <a:pt x="6517" y="10945"/>
                  </a:lnTo>
                  <a:lnTo>
                    <a:pt x="6985" y="10945"/>
                  </a:lnTo>
                  <a:lnTo>
                    <a:pt x="6985" y="10711"/>
                  </a:lnTo>
                  <a:cubicBezTo>
                    <a:pt x="6985" y="10644"/>
                    <a:pt x="7018" y="10577"/>
                    <a:pt x="7085" y="10527"/>
                  </a:cubicBezTo>
                  <a:lnTo>
                    <a:pt x="7636" y="10109"/>
                  </a:lnTo>
                  <a:cubicBezTo>
                    <a:pt x="7820" y="9976"/>
                    <a:pt x="7920" y="9775"/>
                    <a:pt x="7920" y="9558"/>
                  </a:cubicBezTo>
                  <a:cubicBezTo>
                    <a:pt x="7920" y="9424"/>
                    <a:pt x="8021" y="9324"/>
                    <a:pt x="8154" y="9324"/>
                  </a:cubicBezTo>
                  <a:lnTo>
                    <a:pt x="8288" y="9324"/>
                  </a:lnTo>
                  <a:lnTo>
                    <a:pt x="8355" y="9391"/>
                  </a:lnTo>
                  <a:cubicBezTo>
                    <a:pt x="8706" y="9742"/>
                    <a:pt x="8706" y="10293"/>
                    <a:pt x="8355" y="10644"/>
                  </a:cubicBezTo>
                  <a:lnTo>
                    <a:pt x="8087" y="10928"/>
                  </a:lnTo>
                  <a:cubicBezTo>
                    <a:pt x="7920" y="11095"/>
                    <a:pt x="7686" y="11179"/>
                    <a:pt x="7452" y="11179"/>
                  </a:cubicBezTo>
                  <a:cubicBezTo>
                    <a:pt x="6934" y="11179"/>
                    <a:pt x="6533" y="11596"/>
                    <a:pt x="6517" y="12114"/>
                  </a:cubicBezTo>
                  <a:lnTo>
                    <a:pt x="6985" y="12114"/>
                  </a:lnTo>
                  <a:cubicBezTo>
                    <a:pt x="6985" y="11864"/>
                    <a:pt x="7202" y="11647"/>
                    <a:pt x="7452" y="11647"/>
                  </a:cubicBezTo>
                  <a:cubicBezTo>
                    <a:pt x="7820" y="11647"/>
                    <a:pt x="8171" y="11513"/>
                    <a:pt x="8422" y="11246"/>
                  </a:cubicBezTo>
                  <a:lnTo>
                    <a:pt x="8689" y="10978"/>
                  </a:lnTo>
                  <a:cubicBezTo>
                    <a:pt x="9173" y="10510"/>
                    <a:pt x="9224" y="9742"/>
                    <a:pt x="8823" y="9207"/>
                  </a:cubicBezTo>
                  <a:lnTo>
                    <a:pt x="8889" y="9090"/>
                  </a:lnTo>
                  <a:cubicBezTo>
                    <a:pt x="9173" y="8672"/>
                    <a:pt x="9324" y="8188"/>
                    <a:pt x="9324" y="7687"/>
                  </a:cubicBezTo>
                  <a:cubicBezTo>
                    <a:pt x="9324" y="7219"/>
                    <a:pt x="9040" y="6784"/>
                    <a:pt x="8605" y="6617"/>
                  </a:cubicBezTo>
                  <a:lnTo>
                    <a:pt x="9708" y="5347"/>
                  </a:lnTo>
                  <a:cubicBezTo>
                    <a:pt x="9997" y="5030"/>
                    <a:pt x="10367" y="4888"/>
                    <a:pt x="10730" y="4888"/>
                  </a:cubicBezTo>
                  <a:close/>
                  <a:moveTo>
                    <a:pt x="5130" y="1"/>
                  </a:moveTo>
                  <a:lnTo>
                    <a:pt x="5130" y="469"/>
                  </a:lnTo>
                  <a:lnTo>
                    <a:pt x="4896" y="469"/>
                  </a:lnTo>
                  <a:cubicBezTo>
                    <a:pt x="4712" y="469"/>
                    <a:pt x="4612" y="652"/>
                    <a:pt x="4679" y="803"/>
                  </a:cubicBezTo>
                  <a:lnTo>
                    <a:pt x="4980" y="1404"/>
                  </a:lnTo>
                  <a:lnTo>
                    <a:pt x="3960" y="1404"/>
                  </a:lnTo>
                  <a:cubicBezTo>
                    <a:pt x="3760" y="1404"/>
                    <a:pt x="3660" y="1621"/>
                    <a:pt x="3777" y="1772"/>
                  </a:cubicBezTo>
                  <a:lnTo>
                    <a:pt x="4061" y="2139"/>
                  </a:lnTo>
                  <a:cubicBezTo>
                    <a:pt x="4311" y="2490"/>
                    <a:pt x="4696" y="2707"/>
                    <a:pt x="5130" y="2774"/>
                  </a:cubicBezTo>
                  <a:lnTo>
                    <a:pt x="5130" y="3259"/>
                  </a:lnTo>
                  <a:lnTo>
                    <a:pt x="4896" y="3259"/>
                  </a:lnTo>
                  <a:cubicBezTo>
                    <a:pt x="4712" y="3259"/>
                    <a:pt x="4612" y="3443"/>
                    <a:pt x="4679" y="3593"/>
                  </a:cubicBezTo>
                  <a:lnTo>
                    <a:pt x="4980" y="4195"/>
                  </a:lnTo>
                  <a:lnTo>
                    <a:pt x="3960" y="4195"/>
                  </a:lnTo>
                  <a:cubicBezTo>
                    <a:pt x="3760" y="4195"/>
                    <a:pt x="3660" y="4412"/>
                    <a:pt x="3777" y="4562"/>
                  </a:cubicBezTo>
                  <a:lnTo>
                    <a:pt x="4061" y="4930"/>
                  </a:lnTo>
                  <a:cubicBezTo>
                    <a:pt x="4311" y="5281"/>
                    <a:pt x="4696" y="5515"/>
                    <a:pt x="5130" y="5581"/>
                  </a:cubicBezTo>
                  <a:lnTo>
                    <a:pt x="5130" y="6066"/>
                  </a:lnTo>
                  <a:cubicBezTo>
                    <a:pt x="4863" y="6116"/>
                    <a:pt x="4662" y="6333"/>
                    <a:pt x="4662" y="6617"/>
                  </a:cubicBezTo>
                  <a:lnTo>
                    <a:pt x="4562" y="6567"/>
                  </a:lnTo>
                  <a:lnTo>
                    <a:pt x="3208" y="5047"/>
                  </a:lnTo>
                  <a:cubicBezTo>
                    <a:pt x="2828" y="4616"/>
                    <a:pt x="2337" y="4423"/>
                    <a:pt x="1853" y="4423"/>
                  </a:cubicBezTo>
                  <a:cubicBezTo>
                    <a:pt x="912" y="4423"/>
                    <a:pt x="0" y="5152"/>
                    <a:pt x="0" y="6266"/>
                  </a:cubicBezTo>
                  <a:lnTo>
                    <a:pt x="0" y="6550"/>
                  </a:lnTo>
                  <a:cubicBezTo>
                    <a:pt x="0" y="7052"/>
                    <a:pt x="184" y="7520"/>
                    <a:pt x="535" y="7854"/>
                  </a:cubicBezTo>
                  <a:lnTo>
                    <a:pt x="1203" y="8522"/>
                  </a:lnTo>
                  <a:cubicBezTo>
                    <a:pt x="1471" y="8789"/>
                    <a:pt x="1638" y="9157"/>
                    <a:pt x="1638" y="9558"/>
                  </a:cubicBezTo>
                  <a:cubicBezTo>
                    <a:pt x="1621" y="10059"/>
                    <a:pt x="1838" y="10544"/>
                    <a:pt x="2189" y="10911"/>
                  </a:cubicBezTo>
                  <a:lnTo>
                    <a:pt x="2373" y="11078"/>
                  </a:lnTo>
                  <a:cubicBezTo>
                    <a:pt x="2640" y="11362"/>
                    <a:pt x="2791" y="11730"/>
                    <a:pt x="2791" y="12114"/>
                  </a:cubicBezTo>
                  <a:lnTo>
                    <a:pt x="2791" y="13100"/>
                  </a:lnTo>
                  <a:cubicBezTo>
                    <a:pt x="2791" y="13916"/>
                    <a:pt x="3456" y="14441"/>
                    <a:pt x="4142" y="14441"/>
                  </a:cubicBezTo>
                  <a:cubicBezTo>
                    <a:pt x="4510" y="14441"/>
                    <a:pt x="4883" y="14291"/>
                    <a:pt x="5163" y="13952"/>
                  </a:cubicBezTo>
                  <a:lnTo>
                    <a:pt x="5698" y="13317"/>
                  </a:lnTo>
                  <a:cubicBezTo>
                    <a:pt x="5857" y="13134"/>
                    <a:pt x="6074" y="13042"/>
                    <a:pt x="6289" y="13042"/>
                  </a:cubicBezTo>
                  <a:cubicBezTo>
                    <a:pt x="6504" y="13042"/>
                    <a:pt x="6717" y="13134"/>
                    <a:pt x="6868" y="13317"/>
                  </a:cubicBezTo>
                  <a:lnTo>
                    <a:pt x="7402" y="13969"/>
                  </a:lnTo>
                  <a:cubicBezTo>
                    <a:pt x="7686" y="14299"/>
                    <a:pt x="8059" y="14446"/>
                    <a:pt x="8426" y="14446"/>
                  </a:cubicBezTo>
                  <a:cubicBezTo>
                    <a:pt x="9120" y="14446"/>
                    <a:pt x="9792" y="13920"/>
                    <a:pt x="9792" y="13100"/>
                  </a:cubicBezTo>
                  <a:lnTo>
                    <a:pt x="9792" y="12114"/>
                  </a:lnTo>
                  <a:cubicBezTo>
                    <a:pt x="9775" y="11730"/>
                    <a:pt x="9942" y="11362"/>
                    <a:pt x="10209" y="11078"/>
                  </a:cubicBezTo>
                  <a:lnTo>
                    <a:pt x="10393" y="10911"/>
                  </a:lnTo>
                  <a:cubicBezTo>
                    <a:pt x="10744" y="10544"/>
                    <a:pt x="10945" y="10059"/>
                    <a:pt x="10945" y="9558"/>
                  </a:cubicBezTo>
                  <a:cubicBezTo>
                    <a:pt x="10945" y="9174"/>
                    <a:pt x="11095" y="8789"/>
                    <a:pt x="11379" y="8522"/>
                  </a:cubicBezTo>
                  <a:lnTo>
                    <a:pt x="12047" y="7854"/>
                  </a:lnTo>
                  <a:cubicBezTo>
                    <a:pt x="12381" y="7520"/>
                    <a:pt x="12582" y="7052"/>
                    <a:pt x="12582" y="6550"/>
                  </a:cubicBezTo>
                  <a:lnTo>
                    <a:pt x="12582" y="6266"/>
                  </a:lnTo>
                  <a:cubicBezTo>
                    <a:pt x="12582" y="5247"/>
                    <a:pt x="11763" y="4428"/>
                    <a:pt x="10744" y="4428"/>
                  </a:cubicBezTo>
                  <a:cubicBezTo>
                    <a:pt x="10209" y="4428"/>
                    <a:pt x="9708" y="4646"/>
                    <a:pt x="9374" y="5047"/>
                  </a:cubicBezTo>
                  <a:lnTo>
                    <a:pt x="8004" y="6567"/>
                  </a:lnTo>
                  <a:lnTo>
                    <a:pt x="7920" y="6617"/>
                  </a:lnTo>
                  <a:cubicBezTo>
                    <a:pt x="7920" y="6350"/>
                    <a:pt x="7720" y="6116"/>
                    <a:pt x="7452" y="6066"/>
                  </a:cubicBezTo>
                  <a:lnTo>
                    <a:pt x="7452" y="5581"/>
                  </a:lnTo>
                  <a:cubicBezTo>
                    <a:pt x="7887" y="5515"/>
                    <a:pt x="8271" y="5281"/>
                    <a:pt x="8522" y="4946"/>
                  </a:cubicBezTo>
                  <a:lnTo>
                    <a:pt x="8806" y="4562"/>
                  </a:lnTo>
                  <a:cubicBezTo>
                    <a:pt x="8923" y="4412"/>
                    <a:pt x="8806" y="4195"/>
                    <a:pt x="8622" y="4195"/>
                  </a:cubicBezTo>
                  <a:lnTo>
                    <a:pt x="7603" y="4195"/>
                  </a:lnTo>
                  <a:lnTo>
                    <a:pt x="7904" y="3593"/>
                  </a:lnTo>
                  <a:cubicBezTo>
                    <a:pt x="7970" y="3443"/>
                    <a:pt x="7870" y="3259"/>
                    <a:pt x="7686" y="3259"/>
                  </a:cubicBezTo>
                  <a:lnTo>
                    <a:pt x="7452" y="3259"/>
                  </a:lnTo>
                  <a:lnTo>
                    <a:pt x="7452" y="2774"/>
                  </a:lnTo>
                  <a:cubicBezTo>
                    <a:pt x="7887" y="2707"/>
                    <a:pt x="8271" y="2490"/>
                    <a:pt x="8522" y="2139"/>
                  </a:cubicBezTo>
                  <a:lnTo>
                    <a:pt x="8806" y="1772"/>
                  </a:lnTo>
                  <a:cubicBezTo>
                    <a:pt x="8923" y="1621"/>
                    <a:pt x="8806" y="1404"/>
                    <a:pt x="8622" y="1404"/>
                  </a:cubicBezTo>
                  <a:lnTo>
                    <a:pt x="7603" y="1404"/>
                  </a:lnTo>
                  <a:lnTo>
                    <a:pt x="7904" y="803"/>
                  </a:lnTo>
                  <a:cubicBezTo>
                    <a:pt x="7970" y="652"/>
                    <a:pt x="7853" y="469"/>
                    <a:pt x="7686" y="469"/>
                  </a:cubicBezTo>
                  <a:lnTo>
                    <a:pt x="7452" y="469"/>
                  </a:lnTo>
                  <a:lnTo>
                    <a:pt x="7452" y="1"/>
                  </a:lnTo>
                  <a:lnTo>
                    <a:pt x="6985" y="1"/>
                  </a:lnTo>
                  <a:lnTo>
                    <a:pt x="6985" y="469"/>
                  </a:lnTo>
                  <a:lnTo>
                    <a:pt x="5598" y="469"/>
                  </a:lnTo>
                  <a:lnTo>
                    <a:pt x="5598"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41"/>
          <p:cNvGrpSpPr/>
          <p:nvPr/>
        </p:nvGrpSpPr>
        <p:grpSpPr>
          <a:xfrm>
            <a:off x="407566" y="59524"/>
            <a:ext cx="422547" cy="476103"/>
            <a:chOff x="1728771" y="1371106"/>
            <a:chExt cx="422547" cy="476103"/>
          </a:xfrm>
        </p:grpSpPr>
        <p:sp>
          <p:nvSpPr>
            <p:cNvPr id="618" name="Google Shape;618;p41"/>
            <p:cNvSpPr/>
            <p:nvPr/>
          </p:nvSpPr>
          <p:spPr>
            <a:xfrm>
              <a:off x="1728771" y="1493730"/>
              <a:ext cx="283867" cy="207299"/>
            </a:xfrm>
            <a:custGeom>
              <a:rect b="b" l="l" r="r" t="t"/>
              <a:pathLst>
                <a:path extrusionOk="0" h="6468" w="8857">
                  <a:moveTo>
                    <a:pt x="6951" y="1"/>
                  </a:moveTo>
                  <a:lnTo>
                    <a:pt x="6617" y="135"/>
                  </a:lnTo>
                  <a:cubicBezTo>
                    <a:pt x="5782" y="502"/>
                    <a:pt x="5147" y="1254"/>
                    <a:pt x="4946" y="2156"/>
                  </a:cubicBezTo>
                  <a:lnTo>
                    <a:pt x="4796" y="2875"/>
                  </a:lnTo>
                  <a:lnTo>
                    <a:pt x="4779" y="2958"/>
                  </a:lnTo>
                  <a:cubicBezTo>
                    <a:pt x="4612" y="3008"/>
                    <a:pt x="4462" y="3059"/>
                    <a:pt x="4311" y="3125"/>
                  </a:cubicBezTo>
                  <a:cubicBezTo>
                    <a:pt x="3526" y="3443"/>
                    <a:pt x="2674" y="3593"/>
                    <a:pt x="1822" y="3593"/>
                  </a:cubicBezTo>
                  <a:lnTo>
                    <a:pt x="1" y="3593"/>
                  </a:lnTo>
                  <a:lnTo>
                    <a:pt x="1" y="4562"/>
                  </a:lnTo>
                  <a:lnTo>
                    <a:pt x="2390" y="4562"/>
                  </a:lnTo>
                  <a:lnTo>
                    <a:pt x="3877" y="5398"/>
                  </a:lnTo>
                  <a:cubicBezTo>
                    <a:pt x="5097" y="6100"/>
                    <a:pt x="6500" y="6467"/>
                    <a:pt x="7920" y="6467"/>
                  </a:cubicBezTo>
                  <a:lnTo>
                    <a:pt x="8856" y="6467"/>
                  </a:lnTo>
                  <a:lnTo>
                    <a:pt x="8856" y="5515"/>
                  </a:lnTo>
                  <a:lnTo>
                    <a:pt x="8405" y="5515"/>
                  </a:lnTo>
                  <a:cubicBezTo>
                    <a:pt x="6834" y="5515"/>
                    <a:pt x="5297" y="5114"/>
                    <a:pt x="3910" y="4362"/>
                  </a:cubicBezTo>
                  <a:cubicBezTo>
                    <a:pt x="4194" y="4295"/>
                    <a:pt x="4478" y="4211"/>
                    <a:pt x="4746" y="4094"/>
                  </a:cubicBezTo>
                  <a:lnTo>
                    <a:pt x="4829" y="4061"/>
                  </a:lnTo>
                  <a:cubicBezTo>
                    <a:pt x="5598" y="3760"/>
                    <a:pt x="6417" y="3593"/>
                    <a:pt x="7235" y="3593"/>
                  </a:cubicBezTo>
                  <a:lnTo>
                    <a:pt x="7904" y="3593"/>
                  </a:lnTo>
                  <a:lnTo>
                    <a:pt x="7185" y="2641"/>
                  </a:lnTo>
                  <a:lnTo>
                    <a:pt x="6801" y="2641"/>
                  </a:lnTo>
                  <a:cubicBezTo>
                    <a:pt x="6450" y="2641"/>
                    <a:pt x="6082" y="2674"/>
                    <a:pt x="5732" y="2724"/>
                  </a:cubicBezTo>
                  <a:lnTo>
                    <a:pt x="5748" y="2641"/>
                  </a:lnTo>
                  <a:lnTo>
                    <a:pt x="5782" y="2474"/>
                  </a:lnTo>
                  <a:cubicBezTo>
                    <a:pt x="5915" y="1822"/>
                    <a:pt x="6333" y="1271"/>
                    <a:pt x="6935" y="970"/>
                  </a:cubicBezTo>
                  <a:lnTo>
                    <a:pt x="6951" y="970"/>
                  </a:lnTo>
                  <a:lnTo>
                    <a:pt x="6951"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2012606" y="1401650"/>
              <a:ext cx="107656" cy="107656"/>
            </a:xfrm>
            <a:custGeom>
              <a:rect b="b" l="l" r="r" t="t"/>
              <a:pathLst>
                <a:path extrusionOk="0" h="3359" w="3359">
                  <a:moveTo>
                    <a:pt x="0" y="0"/>
                  </a:moveTo>
                  <a:lnTo>
                    <a:pt x="0" y="485"/>
                  </a:lnTo>
                  <a:cubicBezTo>
                    <a:pt x="1587" y="485"/>
                    <a:pt x="2874" y="1771"/>
                    <a:pt x="2891" y="3358"/>
                  </a:cubicBezTo>
                  <a:lnTo>
                    <a:pt x="3358" y="3358"/>
                  </a:lnTo>
                  <a:cubicBezTo>
                    <a:pt x="3358" y="1504"/>
                    <a:pt x="1855" y="0"/>
                    <a:pt x="0"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1979915" y="1402708"/>
              <a:ext cx="18781" cy="18781"/>
            </a:xfrm>
            <a:custGeom>
              <a:rect b="b" l="l" r="r" t="t"/>
              <a:pathLst>
                <a:path extrusionOk="0" h="586" w="586">
                  <a:moveTo>
                    <a:pt x="519" y="0"/>
                  </a:moveTo>
                  <a:cubicBezTo>
                    <a:pt x="335" y="34"/>
                    <a:pt x="168" y="84"/>
                    <a:pt x="1" y="134"/>
                  </a:cubicBezTo>
                  <a:lnTo>
                    <a:pt x="135" y="585"/>
                  </a:lnTo>
                  <a:cubicBezTo>
                    <a:pt x="285" y="535"/>
                    <a:pt x="435" y="502"/>
                    <a:pt x="586" y="485"/>
                  </a:cubicBezTo>
                  <a:lnTo>
                    <a:pt x="519"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1728771" y="1371106"/>
              <a:ext cx="422547" cy="476103"/>
            </a:xfrm>
            <a:custGeom>
              <a:rect b="b" l="l" r="r" t="t"/>
              <a:pathLst>
                <a:path extrusionOk="0" h="14855" w="13184">
                  <a:moveTo>
                    <a:pt x="6717" y="5230"/>
                  </a:moveTo>
                  <a:cubicBezTo>
                    <a:pt x="6717" y="5565"/>
                    <a:pt x="6767" y="5899"/>
                    <a:pt x="6884" y="6233"/>
                  </a:cubicBezTo>
                  <a:lnTo>
                    <a:pt x="6801" y="6233"/>
                  </a:lnTo>
                  <a:cubicBezTo>
                    <a:pt x="6550" y="6233"/>
                    <a:pt x="6283" y="6250"/>
                    <a:pt x="6032" y="6266"/>
                  </a:cubicBezTo>
                  <a:cubicBezTo>
                    <a:pt x="6133" y="5849"/>
                    <a:pt x="6366" y="5481"/>
                    <a:pt x="6717" y="5230"/>
                  </a:cubicBezTo>
                  <a:close/>
                  <a:moveTo>
                    <a:pt x="6701" y="4194"/>
                  </a:moveTo>
                  <a:lnTo>
                    <a:pt x="6701" y="4646"/>
                  </a:lnTo>
                  <a:cubicBezTo>
                    <a:pt x="6099" y="4996"/>
                    <a:pt x="5681" y="5581"/>
                    <a:pt x="5548" y="6250"/>
                  </a:cubicBezTo>
                  <a:lnTo>
                    <a:pt x="5531" y="6350"/>
                  </a:lnTo>
                  <a:cubicBezTo>
                    <a:pt x="5381" y="6367"/>
                    <a:pt x="5230" y="6400"/>
                    <a:pt x="5097" y="6433"/>
                  </a:cubicBezTo>
                  <a:lnTo>
                    <a:pt x="5180" y="6032"/>
                  </a:lnTo>
                  <a:cubicBezTo>
                    <a:pt x="5364" y="5214"/>
                    <a:pt x="5932" y="4529"/>
                    <a:pt x="6701" y="4194"/>
                  </a:cubicBezTo>
                  <a:close/>
                  <a:moveTo>
                    <a:pt x="5648" y="7870"/>
                  </a:moveTo>
                  <a:cubicBezTo>
                    <a:pt x="5732" y="7971"/>
                    <a:pt x="5798" y="8054"/>
                    <a:pt x="5882" y="8138"/>
                  </a:cubicBezTo>
                  <a:lnTo>
                    <a:pt x="5999" y="8255"/>
                  </a:lnTo>
                  <a:cubicBezTo>
                    <a:pt x="6183" y="8455"/>
                    <a:pt x="6366" y="8672"/>
                    <a:pt x="6517" y="8906"/>
                  </a:cubicBezTo>
                  <a:cubicBezTo>
                    <a:pt x="5849" y="8756"/>
                    <a:pt x="5180" y="8539"/>
                    <a:pt x="4562" y="8255"/>
                  </a:cubicBezTo>
                  <a:cubicBezTo>
                    <a:pt x="4646" y="8221"/>
                    <a:pt x="4746" y="8188"/>
                    <a:pt x="4846" y="8138"/>
                  </a:cubicBezTo>
                  <a:lnTo>
                    <a:pt x="4913" y="8104"/>
                  </a:lnTo>
                  <a:cubicBezTo>
                    <a:pt x="5163" y="8021"/>
                    <a:pt x="5397" y="7937"/>
                    <a:pt x="5648" y="7870"/>
                  </a:cubicBezTo>
                  <a:close/>
                  <a:moveTo>
                    <a:pt x="7803" y="7670"/>
                  </a:moveTo>
                  <a:cubicBezTo>
                    <a:pt x="8188" y="8054"/>
                    <a:pt x="8455" y="8555"/>
                    <a:pt x="8572" y="9107"/>
                  </a:cubicBezTo>
                  <a:lnTo>
                    <a:pt x="8405" y="9107"/>
                  </a:lnTo>
                  <a:cubicBezTo>
                    <a:pt x="7987" y="9107"/>
                    <a:pt x="7553" y="9073"/>
                    <a:pt x="7135" y="9007"/>
                  </a:cubicBezTo>
                  <a:cubicBezTo>
                    <a:pt x="6935" y="8606"/>
                    <a:pt x="6651" y="8238"/>
                    <a:pt x="6333" y="7904"/>
                  </a:cubicBezTo>
                  <a:lnTo>
                    <a:pt x="6216" y="7804"/>
                  </a:lnTo>
                  <a:cubicBezTo>
                    <a:pt x="6216" y="7787"/>
                    <a:pt x="6199" y="7770"/>
                    <a:pt x="6183" y="7753"/>
                  </a:cubicBezTo>
                  <a:cubicBezTo>
                    <a:pt x="6534" y="7703"/>
                    <a:pt x="6884" y="7670"/>
                    <a:pt x="7235" y="7670"/>
                  </a:cubicBezTo>
                  <a:close/>
                  <a:moveTo>
                    <a:pt x="3894" y="8438"/>
                  </a:moveTo>
                  <a:cubicBezTo>
                    <a:pt x="5280" y="9190"/>
                    <a:pt x="6834" y="9575"/>
                    <a:pt x="8405" y="9575"/>
                  </a:cubicBezTo>
                  <a:lnTo>
                    <a:pt x="8622" y="9575"/>
                  </a:lnTo>
                  <a:cubicBezTo>
                    <a:pt x="8622" y="9608"/>
                    <a:pt x="8622" y="9641"/>
                    <a:pt x="8622" y="9675"/>
                  </a:cubicBezTo>
                  <a:lnTo>
                    <a:pt x="8622" y="10059"/>
                  </a:lnTo>
                  <a:lnTo>
                    <a:pt x="7920" y="10059"/>
                  </a:lnTo>
                  <a:cubicBezTo>
                    <a:pt x="6534" y="10059"/>
                    <a:pt x="5180" y="9708"/>
                    <a:pt x="3994" y="9023"/>
                  </a:cubicBezTo>
                  <a:lnTo>
                    <a:pt x="3192" y="8572"/>
                  </a:lnTo>
                  <a:cubicBezTo>
                    <a:pt x="3426" y="8539"/>
                    <a:pt x="3660" y="8489"/>
                    <a:pt x="3894" y="8438"/>
                  </a:cubicBezTo>
                  <a:close/>
                  <a:moveTo>
                    <a:pt x="8876" y="485"/>
                  </a:moveTo>
                  <a:cubicBezTo>
                    <a:pt x="8897" y="485"/>
                    <a:pt x="8918" y="485"/>
                    <a:pt x="8940" y="485"/>
                  </a:cubicBezTo>
                  <a:cubicBezTo>
                    <a:pt x="11028" y="519"/>
                    <a:pt x="12682" y="2223"/>
                    <a:pt x="12699" y="4311"/>
                  </a:cubicBezTo>
                  <a:lnTo>
                    <a:pt x="12699" y="9107"/>
                  </a:lnTo>
                  <a:cubicBezTo>
                    <a:pt x="12699" y="10878"/>
                    <a:pt x="11997" y="12582"/>
                    <a:pt x="10727" y="13852"/>
                  </a:cubicBezTo>
                  <a:lnTo>
                    <a:pt x="10694" y="13885"/>
                  </a:lnTo>
                  <a:cubicBezTo>
                    <a:pt x="10377" y="14203"/>
                    <a:pt x="9959" y="14370"/>
                    <a:pt x="9508" y="14370"/>
                  </a:cubicBezTo>
                  <a:lnTo>
                    <a:pt x="9341" y="14370"/>
                  </a:lnTo>
                  <a:cubicBezTo>
                    <a:pt x="8422" y="14370"/>
                    <a:pt x="7670" y="13618"/>
                    <a:pt x="7670" y="12699"/>
                  </a:cubicBezTo>
                  <a:lnTo>
                    <a:pt x="7670" y="11129"/>
                  </a:lnTo>
                  <a:cubicBezTo>
                    <a:pt x="7670" y="10928"/>
                    <a:pt x="7653" y="10728"/>
                    <a:pt x="7620" y="10527"/>
                  </a:cubicBezTo>
                  <a:cubicBezTo>
                    <a:pt x="7720" y="10527"/>
                    <a:pt x="7820" y="10544"/>
                    <a:pt x="7920" y="10544"/>
                  </a:cubicBezTo>
                  <a:lnTo>
                    <a:pt x="8622" y="10544"/>
                  </a:lnTo>
                  <a:lnTo>
                    <a:pt x="8622" y="11012"/>
                  </a:lnTo>
                  <a:lnTo>
                    <a:pt x="9107" y="11012"/>
                  </a:lnTo>
                  <a:lnTo>
                    <a:pt x="9107" y="9675"/>
                  </a:lnTo>
                  <a:cubicBezTo>
                    <a:pt x="9107" y="8789"/>
                    <a:pt x="8756" y="7937"/>
                    <a:pt x="8121" y="7302"/>
                  </a:cubicBezTo>
                  <a:lnTo>
                    <a:pt x="8021" y="7202"/>
                  </a:lnTo>
                  <a:cubicBezTo>
                    <a:pt x="7486" y="6667"/>
                    <a:pt x="7185" y="5932"/>
                    <a:pt x="7185" y="5180"/>
                  </a:cubicBezTo>
                  <a:lnTo>
                    <a:pt x="7185" y="3359"/>
                  </a:lnTo>
                  <a:lnTo>
                    <a:pt x="6701" y="3359"/>
                  </a:lnTo>
                  <a:lnTo>
                    <a:pt x="6701" y="3677"/>
                  </a:lnTo>
                  <a:lnTo>
                    <a:pt x="6534" y="3743"/>
                  </a:lnTo>
                  <a:cubicBezTo>
                    <a:pt x="5899" y="4027"/>
                    <a:pt x="5364" y="4495"/>
                    <a:pt x="5030" y="5113"/>
                  </a:cubicBezTo>
                  <a:cubicBezTo>
                    <a:pt x="5030" y="5047"/>
                    <a:pt x="5030" y="4980"/>
                    <a:pt x="5030" y="4913"/>
                  </a:cubicBezTo>
                  <a:lnTo>
                    <a:pt x="5030" y="4412"/>
                  </a:lnTo>
                  <a:cubicBezTo>
                    <a:pt x="5030" y="3342"/>
                    <a:pt x="5464" y="2323"/>
                    <a:pt x="6233" y="1571"/>
                  </a:cubicBezTo>
                  <a:cubicBezTo>
                    <a:pt x="6936" y="868"/>
                    <a:pt x="7880" y="485"/>
                    <a:pt x="8876" y="485"/>
                  </a:cubicBezTo>
                  <a:close/>
                  <a:moveTo>
                    <a:pt x="8873" y="1"/>
                  </a:moveTo>
                  <a:cubicBezTo>
                    <a:pt x="7753" y="1"/>
                    <a:pt x="6684" y="435"/>
                    <a:pt x="5899" y="1237"/>
                  </a:cubicBezTo>
                  <a:cubicBezTo>
                    <a:pt x="5047" y="2073"/>
                    <a:pt x="4562" y="3225"/>
                    <a:pt x="4545" y="4412"/>
                  </a:cubicBezTo>
                  <a:lnTo>
                    <a:pt x="4545" y="4913"/>
                  </a:lnTo>
                  <a:cubicBezTo>
                    <a:pt x="4545" y="5297"/>
                    <a:pt x="4595" y="5682"/>
                    <a:pt x="4696" y="6049"/>
                  </a:cubicBezTo>
                  <a:lnTo>
                    <a:pt x="4562" y="6601"/>
                  </a:lnTo>
                  <a:cubicBezTo>
                    <a:pt x="4445" y="6634"/>
                    <a:pt x="4328" y="6684"/>
                    <a:pt x="4228" y="6717"/>
                  </a:cubicBezTo>
                  <a:cubicBezTo>
                    <a:pt x="3459" y="7035"/>
                    <a:pt x="2640" y="7185"/>
                    <a:pt x="1822" y="7185"/>
                  </a:cubicBezTo>
                  <a:lnTo>
                    <a:pt x="1" y="7185"/>
                  </a:lnTo>
                  <a:lnTo>
                    <a:pt x="1" y="7670"/>
                  </a:lnTo>
                  <a:lnTo>
                    <a:pt x="1822" y="7670"/>
                  </a:lnTo>
                  <a:cubicBezTo>
                    <a:pt x="2707" y="7670"/>
                    <a:pt x="3576" y="7503"/>
                    <a:pt x="4395" y="7169"/>
                  </a:cubicBezTo>
                  <a:cubicBezTo>
                    <a:pt x="5163" y="6868"/>
                    <a:pt x="5982" y="6701"/>
                    <a:pt x="6801" y="6701"/>
                  </a:cubicBezTo>
                  <a:lnTo>
                    <a:pt x="7068" y="6701"/>
                  </a:lnTo>
                  <a:cubicBezTo>
                    <a:pt x="7169" y="6868"/>
                    <a:pt x="7269" y="7035"/>
                    <a:pt x="7386" y="7185"/>
                  </a:cubicBezTo>
                  <a:lnTo>
                    <a:pt x="7235" y="7185"/>
                  </a:lnTo>
                  <a:cubicBezTo>
                    <a:pt x="6383" y="7185"/>
                    <a:pt x="5531" y="7352"/>
                    <a:pt x="4746" y="7670"/>
                  </a:cubicBezTo>
                  <a:lnTo>
                    <a:pt x="4662" y="7703"/>
                  </a:lnTo>
                  <a:cubicBezTo>
                    <a:pt x="3927" y="7987"/>
                    <a:pt x="3142" y="8138"/>
                    <a:pt x="2340" y="8138"/>
                  </a:cubicBezTo>
                  <a:lnTo>
                    <a:pt x="1" y="8138"/>
                  </a:lnTo>
                  <a:lnTo>
                    <a:pt x="1" y="8622"/>
                  </a:lnTo>
                  <a:lnTo>
                    <a:pt x="2323" y="8622"/>
                  </a:lnTo>
                  <a:lnTo>
                    <a:pt x="3743" y="9441"/>
                  </a:lnTo>
                  <a:cubicBezTo>
                    <a:pt x="4796" y="10026"/>
                    <a:pt x="5949" y="10393"/>
                    <a:pt x="7135" y="10494"/>
                  </a:cubicBezTo>
                  <a:cubicBezTo>
                    <a:pt x="7169" y="10711"/>
                    <a:pt x="7185" y="10911"/>
                    <a:pt x="7185" y="11129"/>
                  </a:cubicBezTo>
                  <a:lnTo>
                    <a:pt x="7185" y="12699"/>
                  </a:lnTo>
                  <a:cubicBezTo>
                    <a:pt x="7185" y="13885"/>
                    <a:pt x="8154" y="14855"/>
                    <a:pt x="9341" y="14855"/>
                  </a:cubicBezTo>
                  <a:lnTo>
                    <a:pt x="9508" y="14855"/>
                  </a:lnTo>
                  <a:cubicBezTo>
                    <a:pt x="10076" y="14855"/>
                    <a:pt x="10627" y="14637"/>
                    <a:pt x="11028" y="14220"/>
                  </a:cubicBezTo>
                  <a:lnTo>
                    <a:pt x="11078" y="14186"/>
                  </a:lnTo>
                  <a:cubicBezTo>
                    <a:pt x="12432" y="12833"/>
                    <a:pt x="13184" y="11012"/>
                    <a:pt x="13184" y="9107"/>
                  </a:cubicBezTo>
                  <a:lnTo>
                    <a:pt x="13184" y="4311"/>
                  </a:lnTo>
                  <a:cubicBezTo>
                    <a:pt x="13167" y="1972"/>
                    <a:pt x="11296" y="51"/>
                    <a:pt x="8940"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3" name="Google Shape;623;p41"/>
          <p:cNvSpPr txBox="1"/>
          <p:nvPr/>
        </p:nvSpPr>
        <p:spPr>
          <a:xfrm>
            <a:off x="2571050" y="535625"/>
            <a:ext cx="6678600" cy="31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Hind"/>
                <a:ea typeface="Hind"/>
                <a:cs typeface="Hind"/>
                <a:sym typeface="Hind"/>
              </a:rPr>
              <a:t>1.  Supplier Relations: Strengthen ties with efficient suppliers like Kamal Medical Agencies for timely procurement. Negotiate favorable terms for mutual benefit.</a:t>
            </a:r>
            <a:endParaRPr sz="1500">
              <a:solidFill>
                <a:schemeClr val="dk1"/>
              </a:solidFill>
              <a:latin typeface="Hind"/>
              <a:ea typeface="Hind"/>
              <a:cs typeface="Hind"/>
              <a:sym typeface="Hind"/>
            </a:endParaRPr>
          </a:p>
          <a:p>
            <a:pPr indent="0" lvl="0" marL="0" rtl="0" algn="l">
              <a:spcBef>
                <a:spcPts val="0"/>
              </a:spcBef>
              <a:spcAft>
                <a:spcPts val="0"/>
              </a:spcAft>
              <a:buNone/>
            </a:pPr>
            <a:r>
              <a:t/>
            </a:r>
            <a:endParaRPr sz="1500">
              <a:solidFill>
                <a:schemeClr val="dk1"/>
              </a:solidFill>
              <a:latin typeface="Hind"/>
              <a:ea typeface="Hind"/>
              <a:cs typeface="Hind"/>
              <a:sym typeface="Hind"/>
            </a:endParaRPr>
          </a:p>
          <a:p>
            <a:pPr indent="0" lvl="0" marL="0" rtl="0" algn="l">
              <a:spcBef>
                <a:spcPts val="0"/>
              </a:spcBef>
              <a:spcAft>
                <a:spcPts val="0"/>
              </a:spcAft>
              <a:buNone/>
            </a:pPr>
            <a:r>
              <a:rPr lang="en" sz="1500">
                <a:solidFill>
                  <a:schemeClr val="dk1"/>
                </a:solidFill>
                <a:latin typeface="Hind"/>
                <a:ea typeface="Hind"/>
                <a:cs typeface="Hind"/>
                <a:sym typeface="Hind"/>
              </a:rPr>
              <a:t>2.  Inventory Management: Implement robust inventory practices to address product expiration. Optimize stock levels and dispose of expired items promptly.</a:t>
            </a:r>
            <a:endParaRPr sz="1500">
              <a:solidFill>
                <a:schemeClr val="dk1"/>
              </a:solidFill>
              <a:latin typeface="Hind"/>
              <a:ea typeface="Hind"/>
              <a:cs typeface="Hind"/>
              <a:sym typeface="Hind"/>
            </a:endParaRPr>
          </a:p>
          <a:p>
            <a:pPr indent="0" lvl="0" marL="0" rtl="0" algn="l">
              <a:spcBef>
                <a:spcPts val="0"/>
              </a:spcBef>
              <a:spcAft>
                <a:spcPts val="0"/>
              </a:spcAft>
              <a:buNone/>
            </a:pPr>
            <a:r>
              <a:t/>
            </a:r>
            <a:endParaRPr sz="1500">
              <a:solidFill>
                <a:schemeClr val="dk1"/>
              </a:solidFill>
              <a:latin typeface="Hind"/>
              <a:ea typeface="Hind"/>
              <a:cs typeface="Hind"/>
              <a:sym typeface="Hind"/>
            </a:endParaRPr>
          </a:p>
          <a:p>
            <a:pPr indent="0" lvl="0" marL="0" rtl="0" algn="l">
              <a:spcBef>
                <a:spcPts val="0"/>
              </a:spcBef>
              <a:spcAft>
                <a:spcPts val="0"/>
              </a:spcAft>
              <a:buNone/>
            </a:pPr>
            <a:r>
              <a:rPr lang="en" sz="1500">
                <a:solidFill>
                  <a:schemeClr val="dk1"/>
                </a:solidFill>
                <a:latin typeface="Hind"/>
                <a:ea typeface="Hind"/>
                <a:cs typeface="Hind"/>
                <a:sym typeface="Hind"/>
              </a:rPr>
              <a:t>3.  Seasonal Strategies: Tailor sales plans to seasonal revenue trends. Prepare for peak seasons such as Spring with adequate resources and inventory.</a:t>
            </a:r>
            <a:endParaRPr sz="1500">
              <a:solidFill>
                <a:schemeClr val="dk1"/>
              </a:solidFill>
              <a:latin typeface="Hind"/>
              <a:ea typeface="Hind"/>
              <a:cs typeface="Hind"/>
              <a:sym typeface="Hind"/>
            </a:endParaRPr>
          </a:p>
          <a:p>
            <a:pPr indent="0" lvl="0" marL="0" rtl="0" algn="l">
              <a:spcBef>
                <a:spcPts val="0"/>
              </a:spcBef>
              <a:spcAft>
                <a:spcPts val="0"/>
              </a:spcAft>
              <a:buNone/>
            </a:pPr>
            <a:r>
              <a:t/>
            </a:r>
            <a:endParaRPr sz="1500">
              <a:solidFill>
                <a:schemeClr val="dk1"/>
              </a:solidFill>
              <a:latin typeface="Hind"/>
              <a:ea typeface="Hind"/>
              <a:cs typeface="Hind"/>
              <a:sym typeface="Hind"/>
            </a:endParaRPr>
          </a:p>
          <a:p>
            <a:pPr indent="0" lvl="0" marL="0" rtl="0" algn="l">
              <a:spcBef>
                <a:spcPts val="0"/>
              </a:spcBef>
              <a:spcAft>
                <a:spcPts val="0"/>
              </a:spcAft>
              <a:buNone/>
            </a:pPr>
            <a:r>
              <a:rPr lang="en" sz="1500">
                <a:solidFill>
                  <a:schemeClr val="dk1"/>
                </a:solidFill>
                <a:latin typeface="Hind"/>
                <a:ea typeface="Hind"/>
                <a:cs typeface="Hind"/>
                <a:sym typeface="Hind"/>
              </a:rPr>
              <a:t>4.  Product Focus: Promote top sellers like Pantoprazole Tablet for higher sales. Invest in targeted marketing and product enhancement.</a:t>
            </a:r>
            <a:endParaRPr sz="1500">
              <a:solidFill>
                <a:schemeClr val="dk1"/>
              </a:solidFill>
              <a:latin typeface="Hind"/>
              <a:ea typeface="Hind"/>
              <a:cs typeface="Hind"/>
              <a:sym typeface="Hind"/>
            </a:endParaRPr>
          </a:p>
          <a:p>
            <a:pPr indent="0" lvl="0" marL="0" rtl="0" algn="l">
              <a:spcBef>
                <a:spcPts val="0"/>
              </a:spcBef>
              <a:spcAft>
                <a:spcPts val="0"/>
              </a:spcAft>
              <a:buNone/>
            </a:pPr>
            <a:r>
              <a:t/>
            </a:r>
            <a:endParaRPr sz="1500">
              <a:solidFill>
                <a:schemeClr val="dk1"/>
              </a:solidFill>
              <a:latin typeface="Hind"/>
              <a:ea typeface="Hind"/>
              <a:cs typeface="Hind"/>
              <a:sym typeface="Hind"/>
            </a:endParaRPr>
          </a:p>
          <a:p>
            <a:pPr indent="0" lvl="0" marL="0" rtl="0" algn="l">
              <a:spcBef>
                <a:spcPts val="0"/>
              </a:spcBef>
              <a:spcAft>
                <a:spcPts val="0"/>
              </a:spcAft>
              <a:buNone/>
            </a:pPr>
            <a:r>
              <a:rPr lang="en" sz="1500">
                <a:solidFill>
                  <a:schemeClr val="dk1"/>
                </a:solidFill>
                <a:latin typeface="Hind"/>
                <a:ea typeface="Hind"/>
                <a:cs typeface="Hind"/>
                <a:sym typeface="Hind"/>
              </a:rPr>
              <a:t>5.  Brand Enhancement: Utilize popular brands like Morpen for increased visibility. Collaborate with manufacturers for joint marketing efforts.</a:t>
            </a:r>
            <a:endParaRPr sz="1500">
              <a:solidFill>
                <a:schemeClr val="dk1"/>
              </a:solidFill>
              <a:latin typeface="Hind"/>
              <a:ea typeface="Hind"/>
              <a:cs typeface="Hind"/>
              <a:sym typeface="Hind"/>
            </a:endParaRPr>
          </a:p>
          <a:p>
            <a:pPr indent="0" lvl="0" marL="0" rtl="0" algn="l">
              <a:spcBef>
                <a:spcPts val="0"/>
              </a:spcBef>
              <a:spcAft>
                <a:spcPts val="0"/>
              </a:spcAft>
              <a:buNone/>
            </a:pPr>
            <a:r>
              <a:t/>
            </a:r>
            <a:endParaRPr sz="1500">
              <a:solidFill>
                <a:schemeClr val="dk1"/>
              </a:solidFill>
              <a:latin typeface="Hind"/>
              <a:ea typeface="Hind"/>
              <a:cs typeface="Hind"/>
              <a:sym typeface="Hind"/>
            </a:endParaRPr>
          </a:p>
          <a:p>
            <a:pPr indent="0" lvl="0" marL="0" rtl="0" algn="l">
              <a:spcBef>
                <a:spcPts val="0"/>
              </a:spcBef>
              <a:spcAft>
                <a:spcPts val="0"/>
              </a:spcAft>
              <a:buNone/>
            </a:pPr>
            <a:r>
              <a:rPr lang="en" sz="1500">
                <a:solidFill>
                  <a:schemeClr val="dk1"/>
                </a:solidFill>
                <a:latin typeface="Hind"/>
                <a:ea typeface="Hind"/>
                <a:cs typeface="Hind"/>
                <a:sym typeface="Hind"/>
              </a:rPr>
              <a:t>6.  Customer Engagement: Reward loyal customers like Tarachand with personalized incentives. Enhance engagement through tailored communication and support.</a:t>
            </a:r>
            <a:endParaRPr sz="1500">
              <a:solidFill>
                <a:schemeClr val="dk1"/>
              </a:solidFill>
              <a:latin typeface="Hind"/>
              <a:ea typeface="Hind"/>
              <a:cs typeface="Hind"/>
              <a:sym typeface="Hind"/>
            </a:endParaRPr>
          </a:p>
          <a:p>
            <a:pPr indent="0" lvl="0" marL="0" rtl="0" algn="l">
              <a:spcBef>
                <a:spcPts val="0"/>
              </a:spcBef>
              <a:spcAft>
                <a:spcPts val="0"/>
              </a:spcAft>
              <a:buNone/>
            </a:pPr>
            <a:r>
              <a:t/>
            </a:r>
            <a:endParaRPr sz="1500">
              <a:solidFill>
                <a:schemeClr val="dk1"/>
              </a:solidFill>
              <a:latin typeface="Hind"/>
              <a:ea typeface="Hind"/>
              <a:cs typeface="Hind"/>
              <a:sym typeface="Hind"/>
            </a:endParaRPr>
          </a:p>
          <a:p>
            <a:pPr indent="0" lvl="0" marL="0" rtl="0" algn="l">
              <a:spcBef>
                <a:spcPts val="0"/>
              </a:spcBef>
              <a:spcAft>
                <a:spcPts val="0"/>
              </a:spcAft>
              <a:buNone/>
            </a:pPr>
            <a:r>
              <a:t/>
            </a:r>
            <a:endParaRPr sz="1600">
              <a:solidFill>
                <a:schemeClr val="dk1"/>
              </a:solidFill>
              <a:latin typeface="Hind"/>
              <a:ea typeface="Hind"/>
              <a:cs typeface="Hind"/>
              <a:sym typeface="Hi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inical Case 06-2023">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