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76" r:id="rId7"/>
    <p:sldId id="261" r:id="rId8"/>
    <p:sldId id="262" r:id="rId9"/>
    <p:sldId id="269" r:id="rId10"/>
    <p:sldId id="263" r:id="rId11"/>
    <p:sldId id="264" r:id="rId12"/>
    <p:sldId id="265" r:id="rId13"/>
    <p:sldId id="266" r:id="rId14"/>
    <p:sldId id="267" r:id="rId15"/>
    <p:sldId id="270" r:id="rId16"/>
    <p:sldId id="271" r:id="rId17"/>
    <p:sldId id="273" r:id="rId18"/>
    <p:sldId id="272" r:id="rId19"/>
    <p:sldId id="274" r:id="rId20"/>
    <p:sldId id="281" r:id="rId21"/>
    <p:sldId id="268"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Padmalatha Kasireddy" userId="936378c1cc9ddc4f" providerId="LiveId" clId="{1207165E-A5AA-40F5-8D04-9D4F987AB2CE}"/>
    <pc:docChg chg="addSld modSld">
      <pc:chgData name="Venkata Padmalatha Kasireddy" userId="936378c1cc9ddc4f" providerId="LiveId" clId="{1207165E-A5AA-40F5-8D04-9D4F987AB2CE}" dt="2025-02-08T09:59:16.296" v="14" actId="20577"/>
      <pc:docMkLst>
        <pc:docMk/>
      </pc:docMkLst>
      <pc:sldChg chg="modSp mod">
        <pc:chgData name="Venkata Padmalatha Kasireddy" userId="936378c1cc9ddc4f" providerId="LiveId" clId="{1207165E-A5AA-40F5-8D04-9D4F987AB2CE}" dt="2025-02-08T09:59:16.296" v="14" actId="20577"/>
        <pc:sldMkLst>
          <pc:docMk/>
          <pc:sldMk cId="4024773054" sldId="258"/>
        </pc:sldMkLst>
        <pc:spChg chg="mod">
          <ac:chgData name="Venkata Padmalatha Kasireddy" userId="936378c1cc9ddc4f" providerId="LiveId" clId="{1207165E-A5AA-40F5-8D04-9D4F987AB2CE}" dt="2025-02-08T09:59:16.296" v="14" actId="20577"/>
          <ac:spMkLst>
            <pc:docMk/>
            <pc:sldMk cId="4024773054" sldId="258"/>
            <ac:spMk id="3" creationId="{F1247A69-3514-93D9-05BC-2383B7D136CA}"/>
          </ac:spMkLst>
        </pc:spChg>
      </pc:sldChg>
      <pc:sldChg chg="addSp new mod">
        <pc:chgData name="Venkata Padmalatha Kasireddy" userId="936378c1cc9ddc4f" providerId="LiveId" clId="{1207165E-A5AA-40F5-8D04-9D4F987AB2CE}" dt="2025-02-08T09:56:13.374" v="1" actId="22"/>
        <pc:sldMkLst>
          <pc:docMk/>
          <pc:sldMk cId="111433330" sldId="281"/>
        </pc:sldMkLst>
        <pc:picChg chg="add">
          <ac:chgData name="Venkata Padmalatha Kasireddy" userId="936378c1cc9ddc4f" providerId="LiveId" clId="{1207165E-A5AA-40F5-8D04-9D4F987AB2CE}" dt="2025-02-08T09:56:13.374" v="1" actId="22"/>
          <ac:picMkLst>
            <pc:docMk/>
            <pc:sldMk cId="111433330" sldId="281"/>
            <ac:picMk id="3" creationId="{508E234D-C991-099F-1FAD-A9F087108D5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42959D4-C45D-4E3A-8C0F-241D46CE5492}" type="datetimeFigureOut">
              <a:rPr lang="en-IN" smtClean="0"/>
              <a:t>08-02-2025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335847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959D4-C45D-4E3A-8C0F-241D46CE5492}"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263378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959D4-C45D-4E3A-8C0F-241D46CE5492}"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194754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959D4-C45D-4E3A-8C0F-241D46CE5492}"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06FD7-49B3-4EB7-9A6B-BC6D8E06EEA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373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959D4-C45D-4E3A-8C0F-241D46CE5492}"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470895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2959D4-C45D-4E3A-8C0F-241D46CE5492}"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3961395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2959D4-C45D-4E3A-8C0F-241D46CE5492}"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209579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959D4-C45D-4E3A-8C0F-241D46CE5492}"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2256176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959D4-C45D-4E3A-8C0F-241D46CE5492}"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404783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959D4-C45D-4E3A-8C0F-241D46CE5492}"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151769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959D4-C45D-4E3A-8C0F-241D46CE5492}"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217102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959D4-C45D-4E3A-8C0F-241D46CE5492}"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32320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959D4-C45D-4E3A-8C0F-241D46CE5492}"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1853945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959D4-C45D-4E3A-8C0F-241D46CE5492}"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339832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959D4-C45D-4E3A-8C0F-241D46CE5492}" type="datetimeFigureOut">
              <a:rPr lang="en-IN" smtClean="0"/>
              <a:t>08-02-2025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3005945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959D4-C45D-4E3A-8C0F-241D46CE5492}"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158267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959D4-C45D-4E3A-8C0F-241D46CE5492}"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06FD7-49B3-4EB7-9A6B-BC6D8E06EEA3}" type="slidenum">
              <a:rPr lang="en-IN" smtClean="0"/>
              <a:t>‹#›</a:t>
            </a:fld>
            <a:endParaRPr lang="en-IN"/>
          </a:p>
        </p:txBody>
      </p:sp>
    </p:spTree>
    <p:extLst>
      <p:ext uri="{BB962C8B-B14F-4D97-AF65-F5344CB8AC3E}">
        <p14:creationId xmlns:p14="http://schemas.microsoft.com/office/powerpoint/2010/main" val="316851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2959D4-C45D-4E3A-8C0F-241D46CE5492}" type="datetimeFigureOut">
              <a:rPr lang="en-IN" smtClean="0"/>
              <a:t>08-02-2025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C06FD7-49B3-4EB7-9A6B-BC6D8E06EEA3}" type="slidenum">
              <a:rPr lang="en-IN" smtClean="0"/>
              <a:t>‹#›</a:t>
            </a:fld>
            <a:endParaRPr lang="en-IN"/>
          </a:p>
        </p:txBody>
      </p:sp>
    </p:spTree>
    <p:extLst>
      <p:ext uri="{BB962C8B-B14F-4D97-AF65-F5344CB8AC3E}">
        <p14:creationId xmlns:p14="http://schemas.microsoft.com/office/powerpoint/2010/main" val="300160938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36071DD-8FFC-096F-C0E3-734A4682C9C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7CFB94C9-544B-158B-AE87-D3D88158384B}"/>
              </a:ext>
            </a:extLst>
          </p:cNvPr>
          <p:cNvPicPr>
            <a:picLocks noChangeAspect="1"/>
          </p:cNvPicPr>
          <p:nvPr/>
        </p:nvPicPr>
        <p:blipFill>
          <a:blip r:embed="rId2"/>
          <a:stretch>
            <a:fillRect/>
          </a:stretch>
        </p:blipFill>
        <p:spPr>
          <a:xfrm>
            <a:off x="-88490" y="0"/>
            <a:ext cx="12280490" cy="6888605"/>
          </a:xfrm>
          <a:prstGeom prst="rect">
            <a:avLst/>
          </a:prstGeom>
        </p:spPr>
      </p:pic>
      <p:sp>
        <p:nvSpPr>
          <p:cNvPr id="7" name="TextBox 6">
            <a:extLst>
              <a:ext uri="{FF2B5EF4-FFF2-40B4-BE49-F238E27FC236}">
                <a16:creationId xmlns:a16="http://schemas.microsoft.com/office/drawing/2014/main" id="{02D2AE2C-7362-0065-927A-3219C11D446E}"/>
              </a:ext>
            </a:extLst>
          </p:cNvPr>
          <p:cNvSpPr txBox="1"/>
          <p:nvPr/>
        </p:nvSpPr>
        <p:spPr>
          <a:xfrm>
            <a:off x="1000081" y="1997873"/>
            <a:ext cx="12005187" cy="584775"/>
          </a:xfrm>
          <a:prstGeom prst="rect">
            <a:avLst/>
          </a:prstGeom>
          <a:noFill/>
        </p:spPr>
        <p:txBody>
          <a:bodyPr wrap="square" rtlCol="0">
            <a:spAutoFit/>
          </a:bodyPr>
          <a:lstStyle/>
          <a:p>
            <a:r>
              <a:rPr lang="en-IN" sz="3200" b="1" dirty="0">
                <a:solidFill>
                  <a:schemeClr val="bg1"/>
                </a:solidFill>
              </a:rPr>
              <a:t>DIGITAL SOLUTION FOR GOOD GOVERNANCE AND JUSTICE</a:t>
            </a:r>
          </a:p>
        </p:txBody>
      </p:sp>
      <p:pic>
        <p:nvPicPr>
          <p:cNvPr id="8" name="Picture 3" descr="Top Women's Engineering College in Kadapa">
            <a:extLst>
              <a:ext uri="{FF2B5EF4-FFF2-40B4-BE49-F238E27FC236}">
                <a16:creationId xmlns:a16="http://schemas.microsoft.com/office/drawing/2014/main" id="{994181DB-1300-6282-5559-4F4A9D8B0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29075" cy="11385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1486C24-275D-8AE4-943B-460277B819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400" y="43123"/>
            <a:ext cx="3657600" cy="955813"/>
          </a:xfrm>
          <a:prstGeom prst="rect">
            <a:avLst/>
          </a:prstGeom>
        </p:spPr>
      </p:pic>
    </p:spTree>
    <p:extLst>
      <p:ext uri="{BB962C8B-B14F-4D97-AF65-F5344CB8AC3E}">
        <p14:creationId xmlns:p14="http://schemas.microsoft.com/office/powerpoint/2010/main" val="253542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EAD182-D239-E6F4-6982-BEEB51E3C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1745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87737-EF3E-E5D3-A1BD-8CBDBB7DE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3613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0F5E64-7C05-DF33-BAB7-3C62C0951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5591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555A34-95C1-0AEF-9D86-CCF75E5D5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3716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39B321-A494-D437-589F-B65F9DFCE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70471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3E4AC-6EBA-E1BF-4715-7BB5A5AA5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5348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B4D3DE-CADE-A3DC-C224-08D9F7733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6943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5F092-B4EF-8039-177C-3B2749755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2906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0B574-F52B-E4FB-B899-1E20E9903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3960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3F3B67-4899-21FC-0739-00909E322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8949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561E46-6399-4061-A795-7D919A89D5AD}"/>
              </a:ext>
            </a:extLst>
          </p:cNvPr>
          <p:cNvSpPr txBox="1"/>
          <p:nvPr/>
        </p:nvSpPr>
        <p:spPr>
          <a:xfrm>
            <a:off x="3549445" y="1160206"/>
            <a:ext cx="5857309" cy="830997"/>
          </a:xfrm>
          <a:prstGeom prst="rect">
            <a:avLst/>
          </a:prstGeom>
          <a:noFill/>
        </p:spPr>
        <p:txBody>
          <a:bodyPr wrap="none" rtlCol="0">
            <a:spAutoFit/>
          </a:bodyPr>
          <a:lstStyle/>
          <a:p>
            <a:pPr algn="ctr"/>
            <a:r>
              <a:rPr lang="en-IN" sz="4800" b="1" dirty="0"/>
              <a:t>PROBLEM STATEMENT</a:t>
            </a:r>
          </a:p>
        </p:txBody>
      </p:sp>
      <p:sp>
        <p:nvSpPr>
          <p:cNvPr id="4" name="Rectangle 1">
            <a:extLst>
              <a:ext uri="{FF2B5EF4-FFF2-40B4-BE49-F238E27FC236}">
                <a16:creationId xmlns:a16="http://schemas.microsoft.com/office/drawing/2014/main" id="{4797277F-139B-5B6E-7D1B-02879FE09F3D}"/>
              </a:ext>
            </a:extLst>
          </p:cNvPr>
          <p:cNvSpPr>
            <a:spLocks noChangeArrowheads="1"/>
          </p:cNvSpPr>
          <p:nvPr/>
        </p:nvSpPr>
        <p:spPr bwMode="auto">
          <a:xfrm>
            <a:off x="754968" y="2828835"/>
            <a:ext cx="114462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"Governments and justice systems face challenges like corruption, inefficiency, and limited accessibility.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Many institutions still rely on outdated systems, leading to delays and a lack of transparency.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digital transformation is essential to improve service delivery, ensure accountability, and make justice and governance accessible to all citizens."</a:t>
            </a:r>
          </a:p>
        </p:txBody>
      </p:sp>
    </p:spTree>
    <p:extLst>
      <p:ext uri="{BB962C8B-B14F-4D97-AF65-F5344CB8AC3E}">
        <p14:creationId xmlns:p14="http://schemas.microsoft.com/office/powerpoint/2010/main" val="309298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E234D-C991-099F-1FAD-A9F087108D5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1433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9934-6A05-D534-91CE-F678D4A85605}"/>
              </a:ext>
            </a:extLst>
          </p:cNvPr>
          <p:cNvSpPr>
            <a:spLocks noGrp="1"/>
          </p:cNvSpPr>
          <p:nvPr>
            <p:ph type="title"/>
          </p:nvPr>
        </p:nvSpPr>
        <p:spPr/>
        <p:txBody>
          <a:bodyPr>
            <a:normAutofit/>
          </a:bodyPr>
          <a:lstStyle/>
          <a:p>
            <a:pPr algn="ctr"/>
            <a:r>
              <a:rPr lang="en-IN" sz="4800" b="1" dirty="0"/>
              <a:t>Future enhancement</a:t>
            </a:r>
          </a:p>
        </p:txBody>
      </p:sp>
      <p:sp>
        <p:nvSpPr>
          <p:cNvPr id="6" name="Rectangle 2">
            <a:extLst>
              <a:ext uri="{FF2B5EF4-FFF2-40B4-BE49-F238E27FC236}">
                <a16:creationId xmlns:a16="http://schemas.microsoft.com/office/drawing/2014/main" id="{24249BE8-4D85-9B15-38CD-12164266A7E1}"/>
              </a:ext>
            </a:extLst>
          </p:cNvPr>
          <p:cNvSpPr>
            <a:spLocks noChangeArrowheads="1"/>
          </p:cNvSpPr>
          <p:nvPr/>
        </p:nvSpPr>
        <p:spPr bwMode="auto">
          <a:xfrm>
            <a:off x="3077496" y="2011826"/>
            <a:ext cx="499149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for Transparency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 for Decision-Making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Application Integration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Decentralized Governance Portals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indent="-285750" defTabSz="91440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Arial" panose="020B0604020202020204" pitchFamily="34" charset="0"/>
              </a:rPr>
              <a:t>AI-Powered Legal Assistance</a:t>
            </a:r>
            <a:r>
              <a:rPr kumimoji="0" lang="en-US" altLang="en-US"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9208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7B2F-E254-0495-3048-40F91EB13AAD}"/>
              </a:ext>
            </a:extLst>
          </p:cNvPr>
          <p:cNvSpPr>
            <a:spLocks noGrp="1"/>
          </p:cNvSpPr>
          <p:nvPr>
            <p:ph type="title"/>
          </p:nvPr>
        </p:nvSpPr>
        <p:spPr/>
        <p:txBody>
          <a:bodyPr>
            <a:normAutofit/>
          </a:bodyPr>
          <a:lstStyle/>
          <a:p>
            <a:pPr algn="ctr"/>
            <a:r>
              <a:rPr lang="en-IN" sz="4800" b="1" dirty="0"/>
              <a:t>conclusion</a:t>
            </a:r>
          </a:p>
        </p:txBody>
      </p:sp>
      <p:sp>
        <p:nvSpPr>
          <p:cNvPr id="4" name="Rectangle 1">
            <a:extLst>
              <a:ext uri="{FF2B5EF4-FFF2-40B4-BE49-F238E27FC236}">
                <a16:creationId xmlns:a16="http://schemas.microsoft.com/office/drawing/2014/main" id="{843023FC-9078-2E70-9A51-A606B03A584B}"/>
              </a:ext>
            </a:extLst>
          </p:cNvPr>
          <p:cNvSpPr>
            <a:spLocks noChangeArrowheads="1"/>
          </p:cNvSpPr>
          <p:nvPr/>
        </p:nvSpPr>
        <p:spPr bwMode="auto">
          <a:xfrm>
            <a:off x="363794" y="2172082"/>
            <a:ext cx="1150374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Digital transformation in governance and justice systems is essential to overcoming challenges like corruption,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inefficiency, and limited accessibility. By leveraging modern technologies such as AI, blockchain, and data analytics</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can enhance transparency, improve service delivery, and ensure equal access to justice for all citizens.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technology-driven approach will build trust, increase citizen participation, and create a more accountable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efficient system for the future.</a:t>
            </a:r>
          </a:p>
        </p:txBody>
      </p:sp>
    </p:spTree>
    <p:extLst>
      <p:ext uri="{BB962C8B-B14F-4D97-AF65-F5344CB8AC3E}">
        <p14:creationId xmlns:p14="http://schemas.microsoft.com/office/powerpoint/2010/main" val="259170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B9180-EC76-3B0F-1297-571BB5B14AFE}"/>
              </a:ext>
            </a:extLst>
          </p:cNvPr>
          <p:cNvSpPr txBox="1"/>
          <p:nvPr/>
        </p:nvSpPr>
        <p:spPr>
          <a:xfrm>
            <a:off x="3883741" y="1563329"/>
            <a:ext cx="4459298" cy="830997"/>
          </a:xfrm>
          <a:prstGeom prst="rect">
            <a:avLst/>
          </a:prstGeom>
          <a:noFill/>
        </p:spPr>
        <p:txBody>
          <a:bodyPr wrap="none" rtlCol="0">
            <a:spAutoFit/>
          </a:bodyPr>
          <a:lstStyle/>
          <a:p>
            <a:pPr algn="ctr"/>
            <a:r>
              <a:rPr lang="en-IN" sz="4800" b="1" dirty="0"/>
              <a:t>THANKING YOU</a:t>
            </a:r>
          </a:p>
        </p:txBody>
      </p:sp>
      <p:sp>
        <p:nvSpPr>
          <p:cNvPr id="3" name="TextBox 2">
            <a:extLst>
              <a:ext uri="{FF2B5EF4-FFF2-40B4-BE49-F238E27FC236}">
                <a16:creationId xmlns:a16="http://schemas.microsoft.com/office/drawing/2014/main" id="{DA63195D-5B7B-DAAC-DAFC-172B72E0E56C}"/>
              </a:ext>
            </a:extLst>
          </p:cNvPr>
          <p:cNvSpPr txBox="1"/>
          <p:nvPr/>
        </p:nvSpPr>
        <p:spPr>
          <a:xfrm>
            <a:off x="1346104" y="2723536"/>
            <a:ext cx="10030951" cy="461665"/>
          </a:xfrm>
          <a:prstGeom prst="rect">
            <a:avLst/>
          </a:prstGeom>
          <a:noFill/>
        </p:spPr>
        <p:txBody>
          <a:bodyPr wrap="none" rtlCol="0">
            <a:spAutoFit/>
          </a:bodyPr>
          <a:lstStyle/>
          <a:p>
            <a:pPr algn="ctr"/>
            <a:r>
              <a:rPr lang="en-IN" sz="2400" b="1" dirty="0"/>
              <a:t>GOUTHAMI INSTITUTE OF TECHNOLOGY AND MANAGEMENT FOR WOMEN</a:t>
            </a:r>
          </a:p>
        </p:txBody>
      </p:sp>
      <p:sp>
        <p:nvSpPr>
          <p:cNvPr id="4" name="TextBox 3">
            <a:extLst>
              <a:ext uri="{FF2B5EF4-FFF2-40B4-BE49-F238E27FC236}">
                <a16:creationId xmlns:a16="http://schemas.microsoft.com/office/drawing/2014/main" id="{EFC575DB-CA79-1FCC-6C20-8B5B007290F9}"/>
              </a:ext>
            </a:extLst>
          </p:cNvPr>
          <p:cNvSpPr txBox="1"/>
          <p:nvPr/>
        </p:nvSpPr>
        <p:spPr>
          <a:xfrm>
            <a:off x="4390289" y="3429000"/>
            <a:ext cx="2728632" cy="523220"/>
          </a:xfrm>
          <a:prstGeom prst="rect">
            <a:avLst/>
          </a:prstGeom>
          <a:noFill/>
        </p:spPr>
        <p:txBody>
          <a:bodyPr wrap="none" rtlCol="0">
            <a:spAutoFit/>
          </a:bodyPr>
          <a:lstStyle/>
          <a:p>
            <a:pPr algn="ctr"/>
            <a:r>
              <a:rPr lang="en-IN" sz="2800" b="1" dirty="0"/>
              <a:t>BRAIN O VISION</a:t>
            </a:r>
          </a:p>
        </p:txBody>
      </p:sp>
    </p:spTree>
    <p:extLst>
      <p:ext uri="{BB962C8B-B14F-4D97-AF65-F5344CB8AC3E}">
        <p14:creationId xmlns:p14="http://schemas.microsoft.com/office/powerpoint/2010/main" val="3918344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1714-EE18-99EE-9451-42B0289BA0D4}"/>
              </a:ext>
            </a:extLst>
          </p:cNvPr>
          <p:cNvSpPr>
            <a:spLocks noGrp="1"/>
          </p:cNvSpPr>
          <p:nvPr>
            <p:ph type="title"/>
          </p:nvPr>
        </p:nvSpPr>
        <p:spPr/>
        <p:txBody>
          <a:bodyPr>
            <a:normAutofit/>
          </a:bodyPr>
          <a:lstStyle/>
          <a:p>
            <a:pPr algn="ctr"/>
            <a:r>
              <a:rPr lang="en-IN" sz="4800" dirty="0"/>
              <a:t>Innominds</a:t>
            </a:r>
          </a:p>
        </p:txBody>
      </p:sp>
      <p:sp>
        <p:nvSpPr>
          <p:cNvPr id="3" name="TextBox 2">
            <a:extLst>
              <a:ext uri="{FF2B5EF4-FFF2-40B4-BE49-F238E27FC236}">
                <a16:creationId xmlns:a16="http://schemas.microsoft.com/office/drawing/2014/main" id="{185AEAEE-330C-C4FC-9B34-D3D5E67338A4}"/>
              </a:ext>
            </a:extLst>
          </p:cNvPr>
          <p:cNvSpPr txBox="1"/>
          <p:nvPr/>
        </p:nvSpPr>
        <p:spPr>
          <a:xfrm>
            <a:off x="7177549" y="3212690"/>
            <a:ext cx="3817520" cy="2031325"/>
          </a:xfrm>
          <a:prstGeom prst="rect">
            <a:avLst/>
          </a:prstGeom>
          <a:noFill/>
        </p:spPr>
        <p:txBody>
          <a:bodyPr wrap="none" rtlCol="0">
            <a:spAutoFit/>
          </a:bodyPr>
          <a:lstStyle/>
          <a:p>
            <a:r>
              <a:rPr lang="en-IN" dirty="0"/>
              <a:t>N.LIKHITHA(CSE)</a:t>
            </a:r>
          </a:p>
          <a:p>
            <a:r>
              <a:rPr lang="en-IN" dirty="0"/>
              <a:t>N.GURU LOHITHA(CSE(AI&amp;ML))</a:t>
            </a:r>
          </a:p>
          <a:p>
            <a:r>
              <a:rPr lang="en-IN" dirty="0"/>
              <a:t>K.VENKATA PADMALATHA(CSE(AI&amp;ML))</a:t>
            </a:r>
          </a:p>
          <a:p>
            <a:r>
              <a:rPr lang="en-IN" dirty="0"/>
              <a:t>M.SREE HARSHITHA(CSE(AI&amp;ML))</a:t>
            </a:r>
          </a:p>
          <a:p>
            <a:r>
              <a:rPr lang="en-IN" dirty="0"/>
              <a:t>P.SARASWATHI(CSE(AI&amp;ML))</a:t>
            </a:r>
          </a:p>
          <a:p>
            <a:r>
              <a:rPr lang="en-IN" dirty="0"/>
              <a:t>T.V.V.PADMAJA(CSE(AI&amp;ML))</a:t>
            </a:r>
          </a:p>
          <a:p>
            <a:endParaRPr lang="en-IN" dirty="0"/>
          </a:p>
        </p:txBody>
      </p:sp>
    </p:spTree>
    <p:extLst>
      <p:ext uri="{BB962C8B-B14F-4D97-AF65-F5344CB8AC3E}">
        <p14:creationId xmlns:p14="http://schemas.microsoft.com/office/powerpoint/2010/main" val="412333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CF57E-4CD8-9267-8410-1AAAECEA49BC}"/>
              </a:ext>
            </a:extLst>
          </p:cNvPr>
          <p:cNvSpPr>
            <a:spLocks noGrp="1"/>
          </p:cNvSpPr>
          <p:nvPr>
            <p:ph type="title"/>
          </p:nvPr>
        </p:nvSpPr>
        <p:spPr/>
        <p:txBody>
          <a:bodyPr>
            <a:normAutofit/>
          </a:bodyPr>
          <a:lstStyle/>
          <a:p>
            <a:pPr algn="ctr"/>
            <a:r>
              <a:rPr lang="en-IN" sz="4800" b="1" dirty="0"/>
              <a:t>SOLUTION</a:t>
            </a:r>
          </a:p>
        </p:txBody>
      </p:sp>
      <p:sp>
        <p:nvSpPr>
          <p:cNvPr id="3" name="TextBox 2">
            <a:extLst>
              <a:ext uri="{FF2B5EF4-FFF2-40B4-BE49-F238E27FC236}">
                <a16:creationId xmlns:a16="http://schemas.microsoft.com/office/drawing/2014/main" id="{F1247A69-3514-93D9-05BC-2383B7D136CA}"/>
              </a:ext>
            </a:extLst>
          </p:cNvPr>
          <p:cNvSpPr txBox="1"/>
          <p:nvPr/>
        </p:nvSpPr>
        <p:spPr>
          <a:xfrm>
            <a:off x="2554799" y="2438400"/>
            <a:ext cx="7079225" cy="1200329"/>
          </a:xfrm>
          <a:prstGeom prst="rect">
            <a:avLst/>
          </a:prstGeom>
          <a:noFill/>
        </p:spPr>
        <p:txBody>
          <a:bodyPr wrap="square" rtlCol="0">
            <a:spAutoFit/>
          </a:bodyPr>
          <a:lstStyle/>
          <a:p>
            <a:r>
              <a:rPr lang="en-US" dirty="0"/>
              <a:t>A Digital Application to enhance transparency, efficiency, and accessibility in governance and justice systems. The platform provides digital solutions for citizens to access legal aid, track government services, report corruption, and participate in decision-making processes. </a:t>
            </a:r>
            <a:endParaRPr lang="en-IN" dirty="0"/>
          </a:p>
        </p:txBody>
      </p:sp>
    </p:spTree>
    <p:extLst>
      <p:ext uri="{BB962C8B-B14F-4D97-AF65-F5344CB8AC3E}">
        <p14:creationId xmlns:p14="http://schemas.microsoft.com/office/powerpoint/2010/main" val="402477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A378-60A9-B430-6728-82E323FC4B43}"/>
              </a:ext>
            </a:extLst>
          </p:cNvPr>
          <p:cNvSpPr>
            <a:spLocks noGrp="1"/>
          </p:cNvSpPr>
          <p:nvPr>
            <p:ph type="title"/>
          </p:nvPr>
        </p:nvSpPr>
        <p:spPr>
          <a:xfrm>
            <a:off x="984097" y="2280170"/>
            <a:ext cx="9905998" cy="1478570"/>
          </a:xfrm>
        </p:spPr>
        <p:txBody>
          <a:bodyPr>
            <a:normAutofit/>
          </a:bodyPr>
          <a:lstStyle/>
          <a:p>
            <a:pPr algn="ctr"/>
            <a:r>
              <a:rPr lang="en-IN" sz="4800" b="1" dirty="0"/>
              <a:t>Out comes</a:t>
            </a:r>
          </a:p>
        </p:txBody>
      </p:sp>
    </p:spTree>
    <p:extLst>
      <p:ext uri="{BB962C8B-B14F-4D97-AF65-F5344CB8AC3E}">
        <p14:creationId xmlns:p14="http://schemas.microsoft.com/office/powerpoint/2010/main" val="156398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5498B2-368F-B25F-4CC4-CC0AD7D99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490"/>
            <a:ext cx="12192000" cy="6946490"/>
          </a:xfrm>
          <a:prstGeom prst="rect">
            <a:avLst/>
          </a:prstGeom>
        </p:spPr>
      </p:pic>
    </p:spTree>
    <p:extLst>
      <p:ext uri="{BB962C8B-B14F-4D97-AF65-F5344CB8AC3E}">
        <p14:creationId xmlns:p14="http://schemas.microsoft.com/office/powerpoint/2010/main" val="289999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D86FED-ABD3-2D5E-6128-C597243AA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9546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D7BA59-AB3F-1E66-78F7-5587C7D54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9073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56B66B-8651-26A1-8EB3-4722B969A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438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75EE73-9AD1-F3C0-0D0E-4C69B725E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55660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72</TotalTime>
  <Words>286</Words>
  <Application>Microsoft Office PowerPoint</Application>
  <PresentationFormat>Widescreen</PresentationFormat>
  <Paragraphs>32</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Tw Cen MT</vt:lpstr>
      <vt:lpstr>Circuit</vt:lpstr>
      <vt:lpstr>PowerPoint Presentation</vt:lpstr>
      <vt:lpstr>PowerPoint Presentation</vt:lpstr>
      <vt:lpstr>SOLUTION</vt:lpstr>
      <vt:lpstr>Out 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vt:lpstr>
      <vt:lpstr>conclusion</vt:lpstr>
      <vt:lpstr>PowerPoint Presentation</vt:lpstr>
      <vt:lpstr>Innominds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naralagurulohitha@gmail.com</dc:creator>
  <cp:lastModifiedBy>Venkata Padmalatha Kasireddy</cp:lastModifiedBy>
  <cp:revision>1</cp:revision>
  <dcterms:created xsi:type="dcterms:W3CDTF">2025-02-08T08:40:05Z</dcterms:created>
  <dcterms:modified xsi:type="dcterms:W3CDTF">2025-02-08T09:59:19Z</dcterms:modified>
</cp:coreProperties>
</file>