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8" r:id="rId6"/>
    <p:sldId id="269" r:id="rId7"/>
    <p:sldId id="265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92" y="4765270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</a:t>
            </a:r>
            <a:r>
              <a:rPr lang="en-IN" sz="1800" dirty="0" err="1"/>
              <a:t>P.Padmanaban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 The aim of this Data analysis is to suggest spark fund company for investing in Top companies and sector for investment. The input are 3 files:</a:t>
            </a:r>
          </a:p>
          <a:p>
            <a:pPr marL="342900" indent="-342900">
              <a:buAutoNum type="arabicParenR"/>
            </a:pPr>
            <a:r>
              <a:rPr lang="en-IN" sz="1400" dirty="0"/>
              <a:t>Companies.csv – Name of the companies</a:t>
            </a:r>
          </a:p>
          <a:p>
            <a:pPr marL="342900" indent="-342900">
              <a:buAutoNum type="arabicParenR"/>
            </a:pPr>
            <a:r>
              <a:rPr lang="en-IN" sz="1400" dirty="0"/>
              <a:t>Reports2.csv- Information about investments made in the past</a:t>
            </a:r>
          </a:p>
          <a:p>
            <a:pPr marL="342900" indent="-342900">
              <a:buAutoNum type="arabicParenR"/>
            </a:pPr>
            <a:r>
              <a:rPr lang="en-IN" sz="1400" dirty="0"/>
              <a:t>Mapping.csv – Get information about the category and its corresponding sectors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Primary criteria:</a:t>
            </a:r>
          </a:p>
          <a:p>
            <a:pPr marL="342900" indent="-342900">
              <a:buAutoNum type="arabicParenR"/>
            </a:pPr>
            <a:r>
              <a:rPr lang="en-IN" sz="1400" dirty="0"/>
              <a:t>Invest between 5 to 15 millions</a:t>
            </a:r>
          </a:p>
          <a:p>
            <a:pPr marL="342900" indent="-342900">
              <a:buAutoNum type="arabicParenR"/>
            </a:pPr>
            <a:r>
              <a:rPr lang="en-IN" sz="1400" dirty="0"/>
              <a:t>Invest only in English speaking countries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Objective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0133A4-565A-41BF-ADD5-CE7746111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71" y="43894"/>
            <a:ext cx="4695066" cy="657812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Process flow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+mj-lt"/>
                <a:cs typeface="+mj-cs"/>
              </a:rPr>
              <a:t>Representative amount for each funding type</a:t>
            </a:r>
            <a:endParaRPr lang="en-US" sz="370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EFFFF"/>
                </a:solidFill>
                <a:latin typeface="+mn-lt"/>
                <a:cs typeface="+mn-cs"/>
              </a:rPr>
              <a:t>Plot 1</a:t>
            </a: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C7E4B-A7AA-48F6-943A-86EF97E19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2" b="5357"/>
          <a:stretch/>
        </p:blipFill>
        <p:spPr bwMode="auto">
          <a:xfrm>
            <a:off x="1258859" y="1120046"/>
            <a:ext cx="5635819" cy="35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atin typeface="+mj-lt"/>
                <a:cs typeface="+mj-cs"/>
              </a:rPr>
              <a:t>Investment in Top 9 countries</a:t>
            </a:r>
            <a:endParaRPr lang="en-US" sz="4800">
              <a:latin typeface="+mj-lt"/>
              <a:cs typeface="+mj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795A16-5F65-4202-AD48-769184B4E8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3" b="-1"/>
          <a:stretch/>
        </p:blipFill>
        <p:spPr bwMode="auto">
          <a:xfrm>
            <a:off x="951882" y="965595"/>
            <a:ext cx="5632217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DE8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latin typeface="+mj-lt"/>
                <a:cs typeface="+mj-cs"/>
              </a:rPr>
              <a:t> Investment in Top 3 countries</a:t>
            </a:r>
            <a:endParaRPr lang="en-US">
              <a:latin typeface="+mj-lt"/>
              <a:cs typeface="+mj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DE885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2B1D41-5C5B-4B01-93A4-0E9EAC0AE4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" r="1" b="3068"/>
          <a:stretch/>
        </p:blipFill>
        <p:spPr bwMode="auto">
          <a:xfrm>
            <a:off x="3218688" y="1124712"/>
            <a:ext cx="5760720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99" y="1237933"/>
            <a:ext cx="11168742" cy="4979987"/>
          </a:xfrm>
        </p:spPr>
        <p:txBody>
          <a:bodyPr>
            <a:normAutofit/>
          </a:bodyPr>
          <a:lstStyle/>
          <a:p>
            <a:r>
              <a:rPr lang="en-IN" dirty="0"/>
              <a:t>Sectors to invest </a:t>
            </a:r>
          </a:p>
          <a:p>
            <a:pPr marL="0" indent="0">
              <a:buNone/>
            </a:pPr>
            <a:r>
              <a:rPr lang="en-IN" dirty="0"/>
              <a:t>                  Others</a:t>
            </a:r>
          </a:p>
          <a:p>
            <a:pPr marL="0" indent="0">
              <a:buNone/>
            </a:pPr>
            <a:r>
              <a:rPr lang="en-IN" dirty="0"/>
              <a:t>                   Social, Finance, Analytics, Advertising</a:t>
            </a:r>
          </a:p>
          <a:p>
            <a:pPr marL="0" indent="0">
              <a:buNone/>
            </a:pPr>
            <a:r>
              <a:rPr lang="en-IN" dirty="0"/>
              <a:t>                   Cleantech / Semiconductors</a:t>
            </a:r>
          </a:p>
          <a:p>
            <a:r>
              <a:rPr lang="en-IN" dirty="0"/>
              <a:t>Companies to invest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SpiderCloud</a:t>
            </a:r>
            <a:r>
              <a:rPr lang="en-IN" dirty="0"/>
              <a:t> Wireless</a:t>
            </a:r>
          </a:p>
          <a:p>
            <a:pPr marL="0" indent="0">
              <a:buNone/>
            </a:pPr>
            <a:r>
              <a:rPr lang="en-IN" dirty="0"/>
              <a:t>                    Flite</a:t>
            </a:r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/>
              <a:t>Suggestions for investment - USA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44D4-CEB1-47C7-BAD2-53F8F56A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Suggestions for investment - GBR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0A5-901F-42DD-A22A-9975F3C5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Sectors to invest </a:t>
            </a:r>
          </a:p>
          <a:p>
            <a:pPr marL="0" indent="0">
              <a:buNone/>
            </a:pPr>
            <a:r>
              <a:rPr lang="en-IN" dirty="0"/>
              <a:t>                  Cleantech / Semiconductors</a:t>
            </a:r>
          </a:p>
          <a:p>
            <a:pPr marL="0" indent="0">
              <a:buNone/>
            </a:pPr>
            <a:r>
              <a:rPr lang="en-IN" dirty="0"/>
              <a:t>                   Others</a:t>
            </a:r>
          </a:p>
          <a:p>
            <a:pPr marL="0" indent="0">
              <a:buNone/>
            </a:pPr>
            <a:r>
              <a:rPr lang="en-IN" dirty="0"/>
              <a:t>                   Social, Finance, Analytics, Advertising</a:t>
            </a:r>
          </a:p>
          <a:p>
            <a:r>
              <a:rPr lang="en-IN" dirty="0"/>
              <a:t>Companies to invest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SportPursuit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ip.access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5A01-E433-4F17-825E-14A46F53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Suggestions for investment - 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15B1-CB47-4AB2-A98E-277FCF96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Sectors to invest </a:t>
            </a:r>
          </a:p>
          <a:p>
            <a:pPr marL="0" indent="0">
              <a:buNone/>
            </a:pPr>
            <a:r>
              <a:rPr lang="en-IN" dirty="0"/>
              <a:t>                  Cleantech / Semiconductors</a:t>
            </a:r>
          </a:p>
          <a:p>
            <a:pPr marL="0" indent="0">
              <a:buNone/>
            </a:pPr>
            <a:r>
              <a:rPr lang="en-IN" dirty="0"/>
              <a:t>                  Others</a:t>
            </a:r>
          </a:p>
          <a:p>
            <a:pPr marL="0" indent="0">
              <a:buNone/>
            </a:pPr>
            <a:r>
              <a:rPr lang="en-IN" dirty="0"/>
              <a:t>                   Social, Finance, Analytics, Advertising </a:t>
            </a:r>
          </a:p>
          <a:p>
            <a:r>
              <a:rPr lang="en-IN" dirty="0"/>
              <a:t>Companies to invest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FilterBox</a:t>
            </a:r>
            <a:r>
              <a:rPr lang="en-IN" dirty="0"/>
              <a:t> Water &amp; Environmental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NewStep</a:t>
            </a:r>
            <a:r>
              <a:rPr lang="en-IN" dirty="0"/>
              <a:t>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7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INVESTMENT ASSIGNMENT  SUBMISSION </vt:lpstr>
      <vt:lpstr>Objective</vt:lpstr>
      <vt:lpstr>Process flow</vt:lpstr>
      <vt:lpstr>Representative amount for each funding type</vt:lpstr>
      <vt:lpstr>Investment in Top 9 countries</vt:lpstr>
      <vt:lpstr> Investment in Top 3 countries</vt:lpstr>
      <vt:lpstr>Suggestions for investment - USA</vt:lpstr>
      <vt:lpstr>Suggestions for investment - GBR</vt:lpstr>
      <vt:lpstr>Suggestions for investment - 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ASSIGNMENT  SUBMISSION </dc:title>
  <dc:creator>Pitchumani, Padmanaban PADMP</dc:creator>
  <cp:lastModifiedBy>Pitchumani, Padmanaban PADMP</cp:lastModifiedBy>
  <cp:revision>5</cp:revision>
  <dcterms:created xsi:type="dcterms:W3CDTF">2020-12-28T15:04:16Z</dcterms:created>
  <dcterms:modified xsi:type="dcterms:W3CDTF">2020-12-28T15:17:44Z</dcterms:modified>
</cp:coreProperties>
</file>