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{EDA47B40-2B8E-4DE2-8D2D-CAF28B4656AA}tf56160789_win32</Template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padmanabh panse</dc:creator>
  <cp:lastModifiedBy>padmanabh panse</cp:lastModifiedBy>
  <cp:revision>1</cp:revision>
  <dcterms:created xsi:type="dcterms:W3CDTF">2020-08-25T08:24:17Z</dcterms:created>
  <dcterms:modified xsi:type="dcterms:W3CDTF">2020-08-25T08:24:57Z</dcterms:modified>
</cp:coreProperties>
</file>